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50"/>
  </p:notesMasterIdLst>
  <p:handoutMasterIdLst>
    <p:handoutMasterId r:id="rId51"/>
  </p:handoutMasterIdLst>
  <p:sldIdLst>
    <p:sldId id="312" r:id="rId4"/>
    <p:sldId id="298" r:id="rId5"/>
    <p:sldId id="319" r:id="rId6"/>
    <p:sldId id="320" r:id="rId7"/>
    <p:sldId id="313" r:id="rId8"/>
    <p:sldId id="314" r:id="rId9"/>
    <p:sldId id="315" r:id="rId10"/>
    <p:sldId id="316" r:id="rId11"/>
    <p:sldId id="317" r:id="rId12"/>
    <p:sldId id="318" r:id="rId13"/>
    <p:sldId id="321" r:id="rId14"/>
    <p:sldId id="327" r:id="rId15"/>
    <p:sldId id="322" r:id="rId16"/>
    <p:sldId id="326" r:id="rId17"/>
    <p:sldId id="328" r:id="rId18"/>
    <p:sldId id="329" r:id="rId19"/>
    <p:sldId id="323" r:id="rId20"/>
    <p:sldId id="325" r:id="rId21"/>
    <p:sldId id="324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6" r:id="rId33"/>
    <p:sldId id="341" r:id="rId34"/>
    <p:sldId id="342" r:id="rId35"/>
    <p:sldId id="343" r:id="rId36"/>
    <p:sldId id="344" r:id="rId37"/>
    <p:sldId id="345" r:id="rId38"/>
    <p:sldId id="348" r:id="rId39"/>
    <p:sldId id="347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26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09B01B-AB13-41A4-B30A-5EF33CF1B16F}">
          <p14:sldIdLst>
            <p14:sldId id="312"/>
            <p14:sldId id="298"/>
            <p14:sldId id="319"/>
            <p14:sldId id="320"/>
            <p14:sldId id="313"/>
            <p14:sldId id="314"/>
            <p14:sldId id="315"/>
            <p14:sldId id="316"/>
            <p14:sldId id="317"/>
            <p14:sldId id="318"/>
            <p14:sldId id="321"/>
            <p14:sldId id="327"/>
            <p14:sldId id="322"/>
            <p14:sldId id="326"/>
            <p14:sldId id="328"/>
            <p14:sldId id="329"/>
            <p14:sldId id="323"/>
            <p14:sldId id="325"/>
            <p14:sldId id="324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6"/>
            <p14:sldId id="341"/>
            <p14:sldId id="342"/>
            <p14:sldId id="343"/>
            <p14:sldId id="344"/>
            <p14:sldId id="345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ytro Lieshonok" initials="DL" lastIdx="2" clrIdx="0">
    <p:extLst>
      <p:ext uri="{19B8F6BF-5375-455C-9EA6-DF929625EA0E}">
        <p15:presenceInfo xmlns:p15="http://schemas.microsoft.com/office/powerpoint/2012/main" userId="Dmytro Lieshono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A947"/>
    <a:srgbClr val="D26E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3F8A54-F971-430D-9108-034FE38666EA}">
  <a:tblStyle styleId="{5C22544A-7EE6-4342-B048-85BDC9FD1C3A}" styleName="Mittlere Formatvorlage 2 - Akzent 1">
    <a:wholeTbl>
      <a:tcTxStyle>
        <a:fontRef idx="minor">
          <a:prstClr val="black"/>
        </a:fontRef>
        <a:schemeClr val="lt2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BR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30000" cmpd="sng">
              <a:solidFill>
                <a:schemeClr val="lt2"/>
              </a:solidFill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50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firstCol>
    <a:lastRow>
      <a:tcTxStyle b="off">
        <a:fontRef idx="minor">
          <a:prstClr val="black"/>
        </a:fontRef>
        <a:schemeClr val="dk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367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11/17/2023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‹#›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7B9B1A6A-6BBE-4409-8C9E-DA0703379151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3822" y="685800"/>
            <a:ext cx="6096000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3822" y="4343400"/>
            <a:ext cx="609035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3A94E69C-C28A-4BE6-BE89-71D8FB2035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1pPr>
    <a:lvl2pPr marL="180000" indent="-180000" algn="l" defTabSz="914400" rtl="0" eaLnBrk="1" latinLnBrk="0" hangingPunct="1">
      <a:buFont typeface="ABBvoiceOffice" panose="020D0603020503020204" pitchFamily="34" charset="0"/>
      <a:buChar char="–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E71BA94A-2799-43CC-84B5-9975B4E32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12191999" cy="4616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72EA1-7C97-4CB4-A2F2-14BEE5DC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5F8F87-3B65-4B62-9068-930D3EF1A8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E904-B25D-407B-9176-B1EC3BAEEC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/>
              <a:t>DATE OR OTHER INFORMATION – THIS LINE IS NOT OBLIGATORY</a:t>
            </a:r>
          </a:p>
        </p:txBody>
      </p:sp>
      <p:sp>
        <p:nvSpPr>
          <p:cNvPr id="17" name="Textbox for metadata">
            <a:extLst>
              <a:ext uri="{FF2B5EF4-FFF2-40B4-BE49-F238E27FC236}">
                <a16:creationId xmlns:a16="http://schemas.microsoft.com/office/drawing/2014/main" id="{6B86C07B-CDAA-4A46-9313-989CF5D0ACB7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9" name="Logo">
            <a:extLst>
              <a:ext uri="{FF2B5EF4-FFF2-40B4-BE49-F238E27FC236}">
                <a16:creationId xmlns:a16="http://schemas.microsoft.com/office/drawing/2014/main" id="{5C386B42-EC01-4B2F-B9D0-222BF08DAE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pic>
        <p:nvPicPr>
          <p:cNvPr id="16" name="Picture 15" hidden="1">
            <a:extLst>
              <a:ext uri="{FF2B5EF4-FFF2-40B4-BE49-F238E27FC236}">
                <a16:creationId xmlns:a16="http://schemas.microsoft.com/office/drawing/2014/main" id="{036CB24E-7C2A-4A22-B9E0-3E9AC4C5D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4616450"/>
          </a:xfrm>
          <a:prstGeom prst="rect">
            <a:avLst/>
          </a:prstGeom>
        </p:spPr>
      </p:pic>
      <p:sp>
        <p:nvSpPr>
          <p:cNvPr id="15" name="pole tekstowe 10">
            <a:extLst>
              <a:ext uri="{FF2B5EF4-FFF2-40B4-BE49-F238E27FC236}">
                <a16:creationId xmlns:a16="http://schemas.microsoft.com/office/drawing/2014/main" id="{5110454C-D5C1-472A-9031-68574887B116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/>
              <a:t>B&amp;R</a:t>
            </a:r>
            <a:r>
              <a:rPr lang="en-US" sz="1300" dirty="0">
                <a:latin typeface="ABBvoice Light"/>
              </a:rPr>
              <a:t> |</a:t>
            </a:r>
            <a:r>
              <a:rPr lang="en-US" sz="1100" dirty="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14237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D13B44-2ED7-4317-A623-6B66EEF724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199" y="1929600"/>
            <a:ext cx="11530011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191ABF5-A638-4274-A939-005952C0BF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99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D13B44-2ED7-4317-A623-6B66EEF724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199" y="2317637"/>
            <a:ext cx="11530011" cy="319396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EB647C7-C6C0-458F-916D-92A3818855C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99" y="1929600"/>
            <a:ext cx="11530011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3D6A4D-9936-42D0-AC4D-FBDE81F97C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11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5336C-3364-49A8-B303-FFEDF4FEBD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2A16399-43BB-47C9-B960-482AB4AC59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361" y="1929600"/>
            <a:ext cx="5658438" cy="358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D248592-FF76-4D0C-820C-440D43E136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223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5336C-3364-49A8-B303-FFEDF4FEBD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7"/>
            <a:ext cx="5658438" cy="319396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2A16399-43BB-47C9-B960-482AB4AC59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361" y="2317637"/>
            <a:ext cx="5658438" cy="31939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16E8EA06-F8FC-49A9-A139-19792C8D08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99" y="1929600"/>
            <a:ext cx="5658439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8D40EE9E-5785-4471-8A7D-6EDB4494F68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3361" y="1929600"/>
            <a:ext cx="5658439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807EBA1-9E93-40B5-AB47-FE6B3497E9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3126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5E783B-432D-48FF-919E-E9841F6E7CD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E0F0C72-0A6F-47EB-B787-31465205AA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FDDA8A-CD8B-4264-BB35-5DED5E32A8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4F12F13-0517-4E0E-8E16-1636B7C14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6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5E783B-432D-48FF-919E-E9841F6E7CD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6"/>
            <a:ext cx="3701050" cy="319396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E0F0C72-0A6F-47EB-B787-31465205AA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2317636"/>
            <a:ext cx="3701050" cy="319396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FDDA8A-CD8B-4264-BB35-5DED5E32A8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2317636"/>
            <a:ext cx="3701050" cy="319396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06B61B5-5ECE-42A3-B17B-C8474A1712E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1199" y="1929600"/>
            <a:ext cx="3701051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773C736-6DC9-4D25-9135-9FEE1C01F06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5975" y="1929600"/>
            <a:ext cx="3701051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378A027D-384E-4893-8ACE-7EB49A9DD38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60749" y="1929600"/>
            <a:ext cx="3701051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49C90DB-E14A-489D-A9C1-BC279A96B9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89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0AB117-4C73-4A20-9957-79D439C51B4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308727B-EED5-46EC-841D-047A6193C6F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49CA4A0-E652-4ED8-94BE-90A9E06898C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8153C1-25B9-4517-970E-E26DC9F177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60817C6-275D-460F-9252-B93D047D69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347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0AB117-4C73-4A20-9957-79D439C51B4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308727B-EED5-46EC-841D-047A6193C6F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49CA4A0-E652-4ED8-94BE-90A9E06898C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8153C1-25B9-4517-970E-E26DC9F177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68A3033-04CA-4439-8559-F7AE384EA32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0" y="1929600"/>
            <a:ext cx="2721563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D699DA1-1B8F-4C83-8F6C-063B993E67C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67545" y="1929600"/>
            <a:ext cx="2721563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91F962DF-57F1-4D07-A843-D3883581732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890" y="1929600"/>
            <a:ext cx="2721563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4DC621D3-00B6-4873-80E9-80B2E963CB2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40236" y="1929600"/>
            <a:ext cx="2721563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0E266E3-5FFB-41B2-9494-480B63C0E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63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1B9042-212B-46A5-9683-B0E80DA387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C8272B2-E586-4FA2-8B90-41D4FAB96F2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3827714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4EE1E65-7497-40C2-9994-C31475F1F0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4151" y="1929600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0A57BBC-5882-4E81-BCA2-FF31B00865E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4151" y="3827714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0A4B2B-8988-4AFD-A14B-AAA7F09DD5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49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928EB5-CEDF-4A8E-81B5-DCF53570E95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3B0B81C-97D4-4F96-B86E-78446A115C9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3827714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01D9841E-35A4-4050-896A-91A2DAC646E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4151" y="1929600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5AE70BE-1AE8-4A0C-AE03-7895C4186A5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4151" y="3827714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790894-8E0F-44FE-8E80-5B61F5EE8C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71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4B59861-2540-4875-98F0-BC4AD7A43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1432" b="11253"/>
          <a:stretch/>
        </p:blipFill>
        <p:spPr>
          <a:xfrm>
            <a:off x="-1" y="0"/>
            <a:ext cx="12191999" cy="4616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72EA1-7C97-4CB4-A2F2-14BEE5DC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5F8F87-3B65-4B62-9068-930D3EF1A8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E904-B25D-407B-9176-B1EC3BAEEC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</a:p>
        </p:txBody>
      </p:sp>
      <p:sp>
        <p:nvSpPr>
          <p:cNvPr id="17" name="Textbox for metadata">
            <a:extLst>
              <a:ext uri="{FF2B5EF4-FFF2-40B4-BE49-F238E27FC236}">
                <a16:creationId xmlns:a16="http://schemas.microsoft.com/office/drawing/2014/main" id="{6B86C07B-CDAA-4A46-9313-989CF5D0ACB7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9" name="Logo">
            <a:extLst>
              <a:ext uri="{FF2B5EF4-FFF2-40B4-BE49-F238E27FC236}">
                <a16:creationId xmlns:a16="http://schemas.microsoft.com/office/drawing/2014/main" id="{5C386B42-EC01-4B2F-B9D0-222BF08DAE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pic>
        <p:nvPicPr>
          <p:cNvPr id="16" name="Picture 15" hidden="1">
            <a:extLst>
              <a:ext uri="{FF2B5EF4-FFF2-40B4-BE49-F238E27FC236}">
                <a16:creationId xmlns:a16="http://schemas.microsoft.com/office/drawing/2014/main" id="{036CB24E-7C2A-4A22-B9E0-3E9AC4C5D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4616450"/>
          </a:xfrm>
          <a:prstGeom prst="rect">
            <a:avLst/>
          </a:prstGeom>
        </p:spPr>
      </p:pic>
      <p:sp>
        <p:nvSpPr>
          <p:cNvPr id="15" name="pole tekstowe 10">
            <a:extLst>
              <a:ext uri="{FF2B5EF4-FFF2-40B4-BE49-F238E27FC236}">
                <a16:creationId xmlns:a16="http://schemas.microsoft.com/office/drawing/2014/main" id="{5110454C-D5C1-472A-9031-68574887B116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/>
              <a:t>B&amp;R</a:t>
            </a:r>
            <a:r>
              <a:rPr lang="en-US" sz="1300" dirty="0">
                <a:latin typeface="ABBvoice Light"/>
              </a:rPr>
              <a:t> |</a:t>
            </a:r>
            <a:r>
              <a:rPr lang="en-US" sz="1100" dirty="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31556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CD7502-5938-4389-B579-94E4A626E74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A0C8084-3849-47AB-874C-D79A49627A9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680508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705789A-64BC-481F-BB51-3113BE639E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816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37C0D0A-A50A-45C1-8190-526E16A1EF9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79124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369E9214-F99C-45F1-92F0-86CA4C2DF62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728430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CA02EF2-4CA1-4BAA-BEF7-557FE01D70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82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069AE-4595-4F69-A33D-1926210210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9819553D-0FB3-43C0-986B-7FC595AE43C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288745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FE61DB2-D5AC-443E-944E-263599532F8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46290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8E24C1F-EA44-4316-85CB-A3FD5270437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3835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0FB7471F-CC87-42BF-8FF7-FCFD02E0975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61380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9FEC9E4E-C67E-4E57-9B58-24B9E177B0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0118926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2881809-A7B5-4526-BBA2-7A02D8A695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021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4CEC49-D3F2-4087-B090-CC60044687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E0F39AC-3C30-4653-B2FB-5DEED05220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CDF745A-5CCE-4066-B327-433778B0EAD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DA5DF35-04D6-4B3E-8C90-1E98EBB7C18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1200" y="3827714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2076C0C-4A2D-44FD-B598-286736F29B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5975" y="3827714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E41F7DA0-0F6C-441C-B565-0C058C2E150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60749" y="3827714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1ECC15F-7C10-4935-8982-A8422A134E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34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2E957E-1838-4CD0-B6A0-51FEFF23F3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D15157C6-6D4A-4DDE-9987-9DB9A432B24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4051EE1-49F6-492B-B13B-31EA841D39F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543771-ECCC-4B61-B10B-B29AC251EB7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0E6F15F-BCD7-43EA-B6A7-A9D7E7E08A3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0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75A95EF1-3692-4526-8F7E-86DF4458BD9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67545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25D091E8-36DA-49BB-805A-67B1175FE09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890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30B3BAED-A68C-44C5-936A-FECF662C445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40236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C0C9163-1A50-4D9E-8C77-630EB66F52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28346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AF416F-3BC8-4A49-A9DA-4F4E14BD9EE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289175" y="1929600"/>
            <a:ext cx="9574213" cy="1080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CD77F5C-7E22-4988-898D-D00F5D9CD09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289175" y="3178800"/>
            <a:ext cx="9574213" cy="1080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3810668-C703-445D-9664-9098F49777F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89175" y="4428000"/>
            <a:ext cx="9574213" cy="1080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B1884A1-CF89-46FD-90B2-856A4770133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1" y="1929600"/>
            <a:ext cx="1743664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BFD86A11-87FF-4DCC-B9D2-B666660C6E7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1201" y="3178800"/>
            <a:ext cx="1743664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6F97BA98-5A30-4E5F-B616-3DD2FB54351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31201" y="4428000"/>
            <a:ext cx="1743664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332D07F-212A-4F1F-A913-9C992990BD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9191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6E3F5E-86F1-4189-95E6-3E3FCAA7E57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289175" y="19296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9473803-25B0-48E7-A720-3DC0D09F9EA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2289175" y="28584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70FEA12C-85FF-468F-97EE-32C99D8CFE0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2289175" y="37872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238CB58-E5B8-4AB2-95E4-2BACE430AD4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289175" y="47160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D4BF1D29-3435-4164-B890-745B9AB2B2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1201" y="19296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F29A2FA-2B0C-4A45-92DB-06D5B9DEBF7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31201" y="28584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97709378-E74F-4797-905F-17F4A0599703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1201" y="37872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F1E9E9DA-7BA5-4FCB-9176-B988B0CD8A7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1201" y="47160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C1B99B3E-00B2-4B94-8810-1F4D372410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7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1929600"/>
            <a:ext cx="5657850" cy="358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71CB31-8784-427F-9939-4AB0493804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5658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21879CC-FD5F-4989-BE5B-B088F2C720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1782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&amp;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0"/>
            <a:ext cx="5986462" cy="6858000"/>
          </a:xfrm>
          <a:prstGeom prst="rect">
            <a:avLst/>
          </a:prstGeom>
        </p:spPr>
        <p:txBody>
          <a:bodyPr lIns="0" tIns="32400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4896438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4895849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AF48D9-D62A-43F2-B1B1-80F00328C2E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4896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1201" y="6343200"/>
            <a:ext cx="4896437" cy="158400"/>
          </a:xfrm>
        </p:spPr>
        <p:txBody>
          <a:bodyPr lIns="0" tIns="0" rIns="0" bIns="0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DD9F5777-A3D9-4599-9CC2-5EBB52048CF2}"/>
              </a:ext>
            </a:extLst>
          </p:cNvPr>
          <p:cNvSpPr txBox="1">
            <a:spLocks/>
          </p:cNvSpPr>
          <p:nvPr userDrawn="1"/>
        </p:nvSpPr>
        <p:spPr>
          <a:xfrm>
            <a:off x="2311200" y="6548400"/>
            <a:ext cx="1565275" cy="118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©B&amp;R. All rights reserved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D3DA3BA-220F-402E-8F65-A4D5B6FC2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100" y="6456066"/>
            <a:ext cx="36570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46563" y="1929600"/>
            <a:ext cx="7616825" cy="358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BD5A4-C0CB-4E6D-82DC-F95E085D10A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224E81-3B71-4BD4-8650-96F92DAA0D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6232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5658438" cy="3582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1C5F00-64AD-4E5C-9A89-0FB66FF345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4151" y="1929600"/>
            <a:ext cx="5658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53B099-959A-4FA4-8B87-C7BCAA0E2A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99595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8BCDE34-3550-4331-9A42-8E09E3AD7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0" y="0"/>
            <a:ext cx="12192000" cy="461644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A95573-D6E2-4AE8-BC7C-9ED41474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4B7DFE2-ECC3-43F8-84A5-7C854EDDC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7223CF7-4278-4148-85A7-A9569B5C54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</a:p>
        </p:txBody>
      </p:sp>
      <p:sp>
        <p:nvSpPr>
          <p:cNvPr id="33" name="Textbox for metadata">
            <a:extLst>
              <a:ext uri="{FF2B5EF4-FFF2-40B4-BE49-F238E27FC236}">
                <a16:creationId xmlns:a16="http://schemas.microsoft.com/office/drawing/2014/main" id="{99A66A49-8F92-4F89-AFD0-110E26BF2680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BE343CED-83E6-4A7C-9BEB-EA977552C5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E5A6E-F1A7-4BF2-BF43-73AD07B192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364450"/>
            <a:ext cx="3052800" cy="252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ole tekstowe 10">
            <a:extLst>
              <a:ext uri="{FF2B5EF4-FFF2-40B4-BE49-F238E27FC236}">
                <a16:creationId xmlns:a16="http://schemas.microsoft.com/office/drawing/2014/main" id="{058BA701-0398-4DAE-9F06-D20697DCC77F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/>
              <a:t>B&amp;R</a:t>
            </a:r>
            <a:r>
              <a:rPr lang="en-US" sz="1300" dirty="0">
                <a:latin typeface="ABBvoice Light"/>
              </a:rPr>
              <a:t> |</a:t>
            </a:r>
            <a:r>
              <a:rPr lang="en-US" sz="1100" dirty="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28249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67075" y="1929600"/>
            <a:ext cx="5657850" cy="358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772B2F-A922-4FD0-B70C-DF06D70EDEF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200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D2821E5-D990-439A-A494-886D9CF0829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1026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F139C90-52BB-4794-B21A-FE69E4C0F9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1370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&amp;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1743663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57CBEA0-D649-41AB-96A9-0A1BAA2BBC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5538" y="1929600"/>
            <a:ext cx="1741487" cy="168389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4FC3BCC6-F11F-4786-B6A2-A61B71BFCA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1199" y="3827463"/>
            <a:ext cx="1743663" cy="168413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6B3C7E3-593C-48D3-9C43-78D8CBB54B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05538" y="3827463"/>
            <a:ext cx="1741487" cy="168413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B60418-CD27-4B6A-B47B-4BDFA7CA690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89175" y="1929600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0C9024FC-07E0-4B27-8F60-C634F0536A8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289175" y="3827702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DD5ECF00-2F66-45D3-A4DD-E29E84C05CE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62126" y="1929600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7C9823B-43AB-4F63-9D6D-5A962847C33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162126" y="3827702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6F6A932-1446-4FE1-8B9F-00388D8CFC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6180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070848A-0A2B-4E42-BA39-7225BE9CE2B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46369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AE3C9E3-E2A8-46ED-ABF1-7303E76CEF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61539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9832A96F-2BC5-43BC-99A2-C5EA0E0B92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1200" y="382825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C12755E-FD35-421D-92FC-301A3E6C795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46370" y="382825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36658FB1-3615-4333-B392-A31BA2C7E1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61539" y="382825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F3D969B-F1B8-417E-A3D4-EA1488C5B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2223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3262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E005323-AD61-4D2C-AED7-77715F7651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69171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E265B3D8-2A9B-4D13-BF6C-564CE2C2C1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080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2FC6897-A625-48C9-B09E-E8160A89BB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0989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D948E42-FDE5-4236-912E-FAD45E412C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3262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05F2CC5F-8E4F-4642-B2B0-2BE00A82076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69171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1D8BDEDA-0F19-4637-BBCF-46A127B54F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5080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432A8BA0-84B2-4316-8A93-63EFB05A0FF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40989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B1ADEE7-69F7-4612-BA69-1E14BB9BCC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17859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4719600"/>
            <a:ext cx="5658437" cy="78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5658438" cy="26676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5538" y="4719600"/>
            <a:ext cx="5657850" cy="78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538" y="1929600"/>
            <a:ext cx="5657850" cy="26676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00D889A-2322-4DDB-A5EF-532FA124D0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03472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4420800"/>
            <a:ext cx="3701050" cy="108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3699460" cy="23652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6563" y="4420800"/>
            <a:ext cx="3700462" cy="108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46561" y="1929600"/>
            <a:ext cx="3700463" cy="23652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2925" y="4420800"/>
            <a:ext cx="3700463" cy="108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2925" y="1929600"/>
            <a:ext cx="3700463" cy="23652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F6BC82E-5E7C-45F5-91CD-D280E38D1F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8809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4068000"/>
            <a:ext cx="2721563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2721563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67450" y="4068000"/>
            <a:ext cx="2722563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67783" y="1929600"/>
            <a:ext cx="2721563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4701" y="4068000"/>
            <a:ext cx="2721600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04367" y="1929600"/>
            <a:ext cx="2721600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0989" y="4068000"/>
            <a:ext cx="2721600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40989" y="1929600"/>
            <a:ext cx="2721600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AC575A-6618-4D58-8557-3418AC6A2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15180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2134799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0347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80346" y="1929600"/>
            <a:ext cx="2134800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9494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029494" y="1929600"/>
            <a:ext cx="2134800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78641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78642" y="1929600"/>
            <a:ext cx="2134800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F557D37-8C58-45BB-BCD2-B899758EEC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27789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28028A-6874-45E0-BC8D-8A1F2FBBA25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727789" y="1929600"/>
            <a:ext cx="2134800" cy="15588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31086D8-E45A-41ED-AC3B-AE44C8249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825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88998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8998" y="1929600"/>
            <a:ext cx="1742400" cy="122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46796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46796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94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4594" y="1929600"/>
            <a:ext cx="1742400" cy="122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F557D37-8C58-45BB-BCD2-B899758EEC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62392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28028A-6874-45E0-BC8D-8A1F2FBBA25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62392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20D32C3-A646-46A3-A89B-D8B54CCB20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20189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AF50D2F7-148B-415F-9691-B8FFA28455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120189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760D6FD-6CAE-4F90-B86F-38E9400A0A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9247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nin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4896438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4895849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279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9548B43-B5A0-4273-B56B-10B599F005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17138" y="279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35CD4B9C-945C-40FF-BD47-450E004E75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28738" y="279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37EE18F-5138-46F6-8F64-45A9C1B34E2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5538" y="2052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31F1B58F-EB8F-46BE-AEA0-7CD46F5312C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7138" y="2052205"/>
            <a:ext cx="1834650" cy="168639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A0E14069-0987-4022-836B-AAB206CC5CA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28738" y="2052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742A9089-F92B-49A4-BABA-71AA8366E46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5538" y="3825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C0EF4526-4C12-4244-8872-7B4E2C535F2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17138" y="3825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2437BD9E-8D26-498F-82EA-45C3AF5A77A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028738" y="3825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4A20A-6C50-422B-A13D-BA125DC2739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31200" y="1929600"/>
            <a:ext cx="4896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C4A9BBF-197B-4C9D-B440-391CB9BAAF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4570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93B1FE-B926-469A-85A8-E00CA4FBFE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4616450"/>
          </a:xfrm>
          <a:prstGeom prst="rect">
            <a:avLst/>
          </a:prstGeom>
          <a:solidFill>
            <a:schemeClr val="accent4"/>
          </a:solidFill>
        </p:spPr>
        <p:txBody>
          <a:bodyPr lIns="0" tIns="792000" rIns="0" bIns="0" anchor="ctr"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A95573-D6E2-4AE8-BC7C-9ED41474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4B7DFE2-ECC3-43F8-84A5-7C854EDDC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7223CF7-4278-4148-85A7-A9569B5C54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</a:p>
        </p:txBody>
      </p:sp>
      <p:sp>
        <p:nvSpPr>
          <p:cNvPr id="33" name="Textbox for metadata">
            <a:extLst>
              <a:ext uri="{FF2B5EF4-FFF2-40B4-BE49-F238E27FC236}">
                <a16:creationId xmlns:a16="http://schemas.microsoft.com/office/drawing/2014/main" id="{99A66A49-8F92-4F89-AFD0-110E26BF2680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BE343CED-83E6-4A7C-9BEB-EA977552C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E5A6E-F1A7-4BF2-BF43-73AD07B192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364450"/>
            <a:ext cx="3052800" cy="252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ole tekstowe 10">
            <a:extLst>
              <a:ext uri="{FF2B5EF4-FFF2-40B4-BE49-F238E27FC236}">
                <a16:creationId xmlns:a16="http://schemas.microsoft.com/office/drawing/2014/main" id="{2816F028-DFB4-46A6-BF69-6A6971BE5020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/>
              <a:t>B&amp;R</a:t>
            </a:r>
            <a:r>
              <a:rPr lang="en-US" sz="1300" dirty="0">
                <a:latin typeface="ABBvoice Light"/>
              </a:rPr>
              <a:t> |</a:t>
            </a:r>
            <a:r>
              <a:rPr lang="en-US" sz="1100" dirty="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172101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42F1E3-1CF0-4318-B2CA-0E8CE1BBC5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30A68600-7881-4B67-B186-6217D1ABA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3B759A-8EC4-474C-9D8F-27FFD7EFC0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6A480-9627-4834-A7C2-9C9C23E027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57F29-FBD8-4C17-AA78-F7962A8410D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EB2A1-5955-4872-8062-32929D0B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56C2DE7A-A957-4B5E-8E08-FA2E5E5F5331}"/>
              </a:ext>
            </a:extLst>
          </p:cNvPr>
          <p:cNvSpPr txBox="1">
            <a:spLocks/>
          </p:cNvSpPr>
          <p:nvPr userDrawn="1"/>
        </p:nvSpPr>
        <p:spPr>
          <a:xfrm>
            <a:off x="2311200" y="6548400"/>
            <a:ext cx="1565275" cy="118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©B&amp;R. All rights reserved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BB7E80C-0D00-4818-A5B8-CB5B6BA3A4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100" y="6456066"/>
            <a:ext cx="36570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ed picture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44EC52-177B-4EE6-B503-BC62C90040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31789" y="2304000"/>
            <a:ext cx="2935286" cy="2935286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2250" y="2304000"/>
            <a:ext cx="7818950" cy="23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45EE9DB0-5B20-4895-89CC-4D1979114B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32250" y="4737600"/>
            <a:ext cx="7818950" cy="684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7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ed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44EC52-177B-4EE6-B503-BC62C90040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38400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8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767594A-9B1B-4FC9-A3EF-98EEA86AC62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3272596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E9B6A50-8E7E-44DE-87B0-BBA84E8C9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7795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403055A0-7433-437E-92E6-21BA8C2F2E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206792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4B5EE1A-3316-46F5-BB7B-CCCA30464A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4392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00FD68CA-5637-4712-BABD-05E96DCD3B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9140989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B81787D8-AACD-4182-9B1C-706B7FA5B2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0989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598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1200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7796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7796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4392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4392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40989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0989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9A43077-8463-4968-88C4-11AE5FC21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132387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1200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74847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74847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18494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18494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662141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141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105789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105789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3342590-42A3-4E78-9950-B9D998617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08309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4800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400" y="1929600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63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4363" y="1929600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58725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6325" y="1929600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4800" y="3829844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400" y="3829844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6763" y="3829844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94363" y="3829844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D5F0F628-8A10-418E-9B30-5C02EB627E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58725" y="3829844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77AB433-7578-4A04-94CE-256E9DF81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6325" y="3829844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64C5B26-A749-427A-8626-9ECBE088C9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3702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n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4800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400" y="19296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294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3894" y="19296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57788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5388" y="19296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4800" y="32724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400" y="32724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6294" y="32724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93894" y="32724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D5F0F628-8A10-418E-9B30-5C02EB627E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57788" y="32724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77AB433-7578-4A04-94CE-256E9DF81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5388" y="32724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4C864FEE-0A1C-4897-8B82-F45359452B1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800" y="46152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BC895BB-D162-4E65-9A05-7277A36BC0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400" y="46152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F21B681-AA7C-40DE-8FD3-7B067F1B9F8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96294" y="46152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D6CD389E-53C9-4827-B43F-AE5D96E283D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93894" y="46152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1E8F4191-056B-4619-9288-972A95E4D9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457788" y="46152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C6A43FA3-4FF5-4557-967D-6FB6ECC335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5388" y="46152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EAB8C8AA-5479-4E03-B260-4B35C2BB4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70909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17F53BD8-37C5-48ED-B4A6-D7482E31399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1199" y="1929600"/>
            <a:ext cx="3701051" cy="360000"/>
          </a:xfrm>
          <a:prstGeom prst="homePlate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1D5ECEA-2E5E-4D71-841F-95A2A0D9779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245975" y="1929600"/>
            <a:ext cx="3701051" cy="360000"/>
          </a:xfrm>
          <a:prstGeom prst="chevron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41C7270-2AD5-4174-9BB6-40887670ECE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160749" y="1929600"/>
            <a:ext cx="3701051" cy="360000"/>
          </a:xfrm>
          <a:prstGeom prst="chevron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E6F51FA5-7813-4436-9E2D-0AA10EED3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401200"/>
            <a:ext cx="3701050" cy="3110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E6214208-AE04-4F1F-B879-DC21F5861A5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2401200"/>
            <a:ext cx="3701050" cy="3110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C5BC1243-5335-403B-A737-9CF168164EF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2401200"/>
            <a:ext cx="3701050" cy="3110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01AE2CA-8A5F-4992-AB7D-3C309899A5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67864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five text boxe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07891A7-3AF7-4352-8C25-93B984B9D5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338400" y="5227200"/>
            <a:ext cx="11520000" cy="0"/>
          </a:xfrm>
          <a:custGeom>
            <a:avLst/>
            <a:gdLst>
              <a:gd name="connsiteX0" fmla="*/ 0 w 2066400"/>
              <a:gd name="connsiteY0" fmla="*/ 0 h 118800"/>
              <a:gd name="connsiteX1" fmla="*/ 2066400 w 2066400"/>
              <a:gd name="connsiteY1" fmla="*/ 0 h 118800"/>
              <a:gd name="connsiteX2" fmla="*/ 2066400 w 2066400"/>
              <a:gd name="connsiteY2" fmla="*/ 118800 h 118800"/>
              <a:gd name="connsiteX3" fmla="*/ 0 w 2066400"/>
              <a:gd name="connsiteY3" fmla="*/ 118800 h 118800"/>
              <a:gd name="connsiteX4" fmla="*/ 0 w 2066400"/>
              <a:gd name="connsiteY4" fmla="*/ 0 h 118800"/>
              <a:gd name="connsiteX0" fmla="*/ 2066400 w 2157840"/>
              <a:gd name="connsiteY0" fmla="*/ 118800 h 210240"/>
              <a:gd name="connsiteX1" fmla="*/ 0 w 2157840"/>
              <a:gd name="connsiteY1" fmla="*/ 118800 h 210240"/>
              <a:gd name="connsiteX2" fmla="*/ 0 w 2157840"/>
              <a:gd name="connsiteY2" fmla="*/ 0 h 210240"/>
              <a:gd name="connsiteX3" fmla="*/ 2066400 w 2157840"/>
              <a:gd name="connsiteY3" fmla="*/ 0 h 210240"/>
              <a:gd name="connsiteX4" fmla="*/ 2157840 w 2157840"/>
              <a:gd name="connsiteY4" fmla="*/ 210240 h 210240"/>
              <a:gd name="connsiteX0" fmla="*/ 2066400 w 2066400"/>
              <a:gd name="connsiteY0" fmla="*/ 118800 h 118800"/>
              <a:gd name="connsiteX1" fmla="*/ 0 w 2066400"/>
              <a:gd name="connsiteY1" fmla="*/ 118800 h 118800"/>
              <a:gd name="connsiteX2" fmla="*/ 0 w 2066400"/>
              <a:gd name="connsiteY2" fmla="*/ 0 h 118800"/>
              <a:gd name="connsiteX3" fmla="*/ 2066400 w 2066400"/>
              <a:gd name="connsiteY3" fmla="*/ 0 h 118800"/>
              <a:gd name="connsiteX0" fmla="*/ 0 w 2066400"/>
              <a:gd name="connsiteY0" fmla="*/ 118800 h 118800"/>
              <a:gd name="connsiteX1" fmla="*/ 0 w 2066400"/>
              <a:gd name="connsiteY1" fmla="*/ 0 h 118800"/>
              <a:gd name="connsiteX2" fmla="*/ 2066400 w 2066400"/>
              <a:gd name="connsiteY2" fmla="*/ 0 h 118800"/>
              <a:gd name="connsiteX0" fmla="*/ 0 w 2066400"/>
              <a:gd name="connsiteY0" fmla="*/ 0 h 0"/>
              <a:gd name="connsiteX1" fmla="*/ 2066400 w 2066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66400">
                <a:moveTo>
                  <a:pt x="0" y="0"/>
                </a:moveTo>
                <a:lnTo>
                  <a:pt x="20664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16A6796-F195-444B-8CAF-9408872890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2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A84518F-EB08-4F36-8400-95AB01D381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24447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503EA10-D1F3-4AA4-8CED-AEE30E121F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17694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F438A3D-D3E1-4D5D-BA34-887EAEB994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10941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EDD5930-9373-4D21-B203-C97F69292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04189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29600"/>
            <a:ext cx="1957975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AE7A1D2-DAC3-46BE-AA9A-E1EB08252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4129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F0CC0E-6E4F-4BBB-AC3B-74E8C1262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17483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46DB502-496B-4374-80BE-F2A5D51992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10837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B72E113-B74F-4C8D-B9C6-1799A1DAE1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904189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AE4540D-5837-4887-82D2-ADB1E470A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200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1512B5-B055-451B-A63A-61AC3D27A7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4447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272552C-9A92-45B5-9658-E0A7758AE5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17694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93E5512-D171-4A0F-A84D-1429CB1B24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10941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19BB1C7-BB18-4D53-B7FD-0B43DE543E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04189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53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seven text boxe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AE4540D-5837-4887-82D2-ADB1E470A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2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1512B5-B055-451B-A63A-61AC3D27A7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806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272552C-9A92-45B5-9658-E0A7758AE5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300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93E5512-D171-4A0F-A84D-1429CB1B24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94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19BB1C7-BB18-4D53-B7FD-0B43DE543E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288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189B57F-C66A-4C80-8E4E-09199BDEEA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5782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FC8D2EC-39D1-4154-8306-67F231081AD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2276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A4C85EBA-3628-4B96-A145-783BC7DB501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38400" y="5227200"/>
            <a:ext cx="11520000" cy="0"/>
          </a:xfrm>
          <a:custGeom>
            <a:avLst/>
            <a:gdLst>
              <a:gd name="connsiteX0" fmla="*/ 0 w 11520000"/>
              <a:gd name="connsiteY0" fmla="*/ 0 h 392400"/>
              <a:gd name="connsiteX1" fmla="*/ 11520000 w 11520000"/>
              <a:gd name="connsiteY1" fmla="*/ 0 h 392400"/>
              <a:gd name="connsiteX2" fmla="*/ 11520000 w 11520000"/>
              <a:gd name="connsiteY2" fmla="*/ 392400 h 392400"/>
              <a:gd name="connsiteX3" fmla="*/ 0 w 11520000"/>
              <a:gd name="connsiteY3" fmla="*/ 392400 h 392400"/>
              <a:gd name="connsiteX4" fmla="*/ 0 w 11520000"/>
              <a:gd name="connsiteY4" fmla="*/ 0 h 392400"/>
              <a:gd name="connsiteX0" fmla="*/ 11520000 w 11611440"/>
              <a:gd name="connsiteY0" fmla="*/ 392400 h 483840"/>
              <a:gd name="connsiteX1" fmla="*/ 0 w 11611440"/>
              <a:gd name="connsiteY1" fmla="*/ 392400 h 483840"/>
              <a:gd name="connsiteX2" fmla="*/ 0 w 11611440"/>
              <a:gd name="connsiteY2" fmla="*/ 0 h 483840"/>
              <a:gd name="connsiteX3" fmla="*/ 11520000 w 11611440"/>
              <a:gd name="connsiteY3" fmla="*/ 0 h 483840"/>
              <a:gd name="connsiteX4" fmla="*/ 11611440 w 11611440"/>
              <a:gd name="connsiteY4" fmla="*/ 483840 h 483840"/>
              <a:gd name="connsiteX0" fmla="*/ 11520000 w 11520000"/>
              <a:gd name="connsiteY0" fmla="*/ 392400 h 392400"/>
              <a:gd name="connsiteX1" fmla="*/ 0 w 11520000"/>
              <a:gd name="connsiteY1" fmla="*/ 392400 h 392400"/>
              <a:gd name="connsiteX2" fmla="*/ 0 w 11520000"/>
              <a:gd name="connsiteY2" fmla="*/ 0 h 392400"/>
              <a:gd name="connsiteX3" fmla="*/ 11520000 w 11520000"/>
              <a:gd name="connsiteY3" fmla="*/ 0 h 392400"/>
              <a:gd name="connsiteX0" fmla="*/ 0 w 11520000"/>
              <a:gd name="connsiteY0" fmla="*/ 392400 h 392400"/>
              <a:gd name="connsiteX1" fmla="*/ 0 w 11520000"/>
              <a:gd name="connsiteY1" fmla="*/ 0 h 392400"/>
              <a:gd name="connsiteX2" fmla="*/ 11520000 w 11520000"/>
              <a:gd name="connsiteY2" fmla="*/ 0 h 392400"/>
              <a:gd name="connsiteX0" fmla="*/ 0 w 11520000"/>
              <a:gd name="connsiteY0" fmla="*/ 0 h 0"/>
              <a:gd name="connsiteX1" fmla="*/ 11520000 w 1152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0000">
                <a:moveTo>
                  <a:pt x="0" y="0"/>
                </a:moveTo>
                <a:lnTo>
                  <a:pt x="115200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24B2DA46-341A-4D4F-9970-F7FCB405515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48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EED18986-BEAB-4E6C-81DE-64316E13BD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836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DAF1745E-D93E-4B2F-BF38-5CD3330E04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324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29D6633-25A8-4FC0-B518-3616DF6C65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12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ACF9310C-4C08-4791-82FA-D88032731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00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190FAD99-82FB-4521-87C2-193E1163DE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788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0230B34-0C99-4086-AE59-3593C6921A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2276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16102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AE7A1D2-DAC3-46BE-AA9A-E1EB08252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80600" y="1916102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F0CC0E-6E4F-4BBB-AC3B-74E8C1262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00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46DB502-496B-4374-80BE-F2A5D51992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794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B72E113-B74F-4C8D-B9C6-1799A1DAE1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88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FE86579E-E5FB-4B48-A02E-380334B3B7D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782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4FB5AF6E-663D-4AEE-B328-405A089F5C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276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357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yellow background&#10;&#10;Description automatically generated with low confidence">
            <a:extLst>
              <a:ext uri="{FF2B5EF4-FFF2-40B4-BE49-F238E27FC236}">
                <a16:creationId xmlns:a16="http://schemas.microsoft.com/office/drawing/2014/main" id="{5CEE5CCE-973D-4968-9DB5-180099B56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DAAE6-C7C8-41CD-B37C-3EE1E898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3" y="1927225"/>
            <a:ext cx="7829551" cy="1685925"/>
          </a:xfrm>
        </p:spPr>
        <p:txBody>
          <a:bodyPr lIns="0" tIns="0" rIns="0" bIns="0"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B15AE-F1E7-4CD7-82FA-8B019A3731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5373" y="3634591"/>
            <a:ext cx="7829552" cy="168592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9585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fiv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0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04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8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72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CE67186-CCF3-4DDD-89EF-CB4B536BBBF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94000" y="3258000"/>
            <a:ext cx="11264400" cy="0"/>
          </a:xfrm>
          <a:custGeom>
            <a:avLst/>
            <a:gdLst>
              <a:gd name="connsiteX0" fmla="*/ 0 w 7652632"/>
              <a:gd name="connsiteY0" fmla="*/ 0 h 174512"/>
              <a:gd name="connsiteX1" fmla="*/ 7652632 w 7652632"/>
              <a:gd name="connsiteY1" fmla="*/ 0 h 174512"/>
              <a:gd name="connsiteX2" fmla="*/ 7652632 w 7652632"/>
              <a:gd name="connsiteY2" fmla="*/ 174512 h 174512"/>
              <a:gd name="connsiteX3" fmla="*/ 0 w 7652632"/>
              <a:gd name="connsiteY3" fmla="*/ 174512 h 174512"/>
              <a:gd name="connsiteX4" fmla="*/ 0 w 7652632"/>
              <a:gd name="connsiteY4" fmla="*/ 0 h 174512"/>
              <a:gd name="connsiteX0" fmla="*/ 0 w 7652632"/>
              <a:gd name="connsiteY0" fmla="*/ 174512 h 265952"/>
              <a:gd name="connsiteX1" fmla="*/ 0 w 7652632"/>
              <a:gd name="connsiteY1" fmla="*/ 0 h 265952"/>
              <a:gd name="connsiteX2" fmla="*/ 7652632 w 7652632"/>
              <a:gd name="connsiteY2" fmla="*/ 0 h 265952"/>
              <a:gd name="connsiteX3" fmla="*/ 7652632 w 7652632"/>
              <a:gd name="connsiteY3" fmla="*/ 174512 h 265952"/>
              <a:gd name="connsiteX4" fmla="*/ 91440 w 7652632"/>
              <a:gd name="connsiteY4" fmla="*/ 265952 h 265952"/>
              <a:gd name="connsiteX0" fmla="*/ 0 w 7652632"/>
              <a:gd name="connsiteY0" fmla="*/ 174512 h 174512"/>
              <a:gd name="connsiteX1" fmla="*/ 0 w 7652632"/>
              <a:gd name="connsiteY1" fmla="*/ 0 h 174512"/>
              <a:gd name="connsiteX2" fmla="*/ 7652632 w 7652632"/>
              <a:gd name="connsiteY2" fmla="*/ 0 h 174512"/>
              <a:gd name="connsiteX3" fmla="*/ 7652632 w 7652632"/>
              <a:gd name="connsiteY3" fmla="*/ 174512 h 174512"/>
              <a:gd name="connsiteX0" fmla="*/ 0 w 7652632"/>
              <a:gd name="connsiteY0" fmla="*/ 0 h 174512"/>
              <a:gd name="connsiteX1" fmla="*/ 7652632 w 7652632"/>
              <a:gd name="connsiteY1" fmla="*/ 0 h 174512"/>
              <a:gd name="connsiteX2" fmla="*/ 7652632 w 7652632"/>
              <a:gd name="connsiteY2" fmla="*/ 174512 h 174512"/>
              <a:gd name="connsiteX0" fmla="*/ 0 w 7652632"/>
              <a:gd name="connsiteY0" fmla="*/ 0 h 0"/>
              <a:gd name="connsiteX1" fmla="*/ 7652632 w 76526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52632">
                <a:moveTo>
                  <a:pt x="0" y="0"/>
                </a:moveTo>
                <a:lnTo>
                  <a:pt x="7652632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6CC6DF-7551-4B6C-A618-D58E9805CE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55E7D41C-3046-4F7E-8B69-F4C8336150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8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DAC75856-6BC0-4D21-AF0C-407CC2A030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2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ECF624F4-7D6E-415F-B67F-32ED309EB6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6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B82237B-1203-4191-BF1A-5B4068747C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0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8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6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0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089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eight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F115F95-ABE8-402C-A02F-266D5B211E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58000" y="3258000"/>
            <a:ext cx="11296800" cy="0"/>
          </a:xfrm>
          <a:custGeom>
            <a:avLst/>
            <a:gdLst>
              <a:gd name="connsiteX0" fmla="*/ 0 w 1152000"/>
              <a:gd name="connsiteY0" fmla="*/ 0 h 93031"/>
              <a:gd name="connsiteX1" fmla="*/ 1152000 w 1152000"/>
              <a:gd name="connsiteY1" fmla="*/ 0 h 93031"/>
              <a:gd name="connsiteX2" fmla="*/ 1152000 w 1152000"/>
              <a:gd name="connsiteY2" fmla="*/ 93031 h 93031"/>
              <a:gd name="connsiteX3" fmla="*/ 0 w 1152000"/>
              <a:gd name="connsiteY3" fmla="*/ 93031 h 93031"/>
              <a:gd name="connsiteX4" fmla="*/ 0 w 1152000"/>
              <a:gd name="connsiteY4" fmla="*/ 0 h 93031"/>
              <a:gd name="connsiteX0" fmla="*/ 1152000 w 1243440"/>
              <a:gd name="connsiteY0" fmla="*/ 93031 h 184471"/>
              <a:gd name="connsiteX1" fmla="*/ 0 w 1243440"/>
              <a:gd name="connsiteY1" fmla="*/ 93031 h 184471"/>
              <a:gd name="connsiteX2" fmla="*/ 0 w 1243440"/>
              <a:gd name="connsiteY2" fmla="*/ 0 h 184471"/>
              <a:gd name="connsiteX3" fmla="*/ 1152000 w 1243440"/>
              <a:gd name="connsiteY3" fmla="*/ 0 h 184471"/>
              <a:gd name="connsiteX4" fmla="*/ 1243440 w 1243440"/>
              <a:gd name="connsiteY4" fmla="*/ 184471 h 184471"/>
              <a:gd name="connsiteX0" fmla="*/ 1152000 w 1152000"/>
              <a:gd name="connsiteY0" fmla="*/ 93031 h 93031"/>
              <a:gd name="connsiteX1" fmla="*/ 0 w 1152000"/>
              <a:gd name="connsiteY1" fmla="*/ 93031 h 93031"/>
              <a:gd name="connsiteX2" fmla="*/ 0 w 1152000"/>
              <a:gd name="connsiteY2" fmla="*/ 0 h 93031"/>
              <a:gd name="connsiteX3" fmla="*/ 1152000 w 1152000"/>
              <a:gd name="connsiteY3" fmla="*/ 0 h 93031"/>
              <a:gd name="connsiteX0" fmla="*/ 0 w 1152000"/>
              <a:gd name="connsiteY0" fmla="*/ 93031 h 93031"/>
              <a:gd name="connsiteX1" fmla="*/ 0 w 1152000"/>
              <a:gd name="connsiteY1" fmla="*/ 0 h 93031"/>
              <a:gd name="connsiteX2" fmla="*/ 1152000 w 1152000"/>
              <a:gd name="connsiteY2" fmla="*/ 0 h 93031"/>
              <a:gd name="connsiteX0" fmla="*/ 0 w 1152000"/>
              <a:gd name="connsiteY0" fmla="*/ 0 h 0"/>
              <a:gd name="connsiteX1" fmla="*/ 1152000 w 115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000">
                <a:moveTo>
                  <a:pt x="0" y="0"/>
                </a:moveTo>
                <a:lnTo>
                  <a:pt x="11520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89714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12228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634742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57256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BE766B07-3708-4890-9255-CC2A2A5CECB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7977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65E2D852-BE36-42A3-A2B8-94EA0CA4EE6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02284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7866753-9238-4EF3-9507-1A1A08058E9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3248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C6B1807F-9211-4322-A9DE-43E7460326F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4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713703C9-52F7-41B2-8F89-4F2E87FC5B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6114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CD7859A9-DEAC-44BA-90B2-C59341DD7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388628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2B89E32-E735-4545-BDE1-3CA3BEDF7DE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1142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79DB9110-B5F8-423A-A697-8591E76C9E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33656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4A113945-5C37-4C98-9F22-2E8E222896F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5617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6CFB8023-5E64-4185-A3F2-D0F8FCB194A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78684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E41837A5-5A9E-4304-9788-7F565C60244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5012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3600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4D6AB49F-5CDC-4EA4-8AD2-A427B0E0BBA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66114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F463238E-B23C-4F7A-B1CE-7F163AD95E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388628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5DB448C2-2659-44FA-83F9-45594F8D949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811142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790F9F6-D5F4-45A2-A221-F081E5C91D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33656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D2ADD6FC-36B5-4CFB-851C-0D31F197AB4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656170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021BC5A5-67A6-48CA-A81C-99793628929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078684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FB6B97BC-758E-4B5D-BE93-360237912AC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501200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1245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November 17,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696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3809B6B-E1C0-414D-BAC4-954ACB996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9620" y="2632826"/>
            <a:ext cx="2432760" cy="15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AAE6-C7C8-41CD-B37C-3EE1E898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998" y="1927225"/>
            <a:ext cx="7830000" cy="1684800"/>
          </a:xfrm>
        </p:spPr>
        <p:txBody>
          <a:bodyPr lIns="0" tIns="0" rIns="0" bIns="0"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9D52E-CC8F-43C0-B5C0-F6F258864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7998" y="3634591"/>
            <a:ext cx="7830000" cy="1684800"/>
          </a:xfrm>
        </p:spPr>
        <p:txBody>
          <a:bodyPr/>
          <a:lstStyle>
            <a:lvl1pPr>
              <a:defRPr sz="48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855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25B3-798C-47FD-B05F-B2F3AB03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FEBAA7B-0B2E-41DA-8401-829266F20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921600"/>
            <a:ext cx="115306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89BAEE-D351-4460-976F-80EE4A24A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29600"/>
            <a:ext cx="115306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Font typeface="ABBvoice Light" panose="020D0403020503020204" pitchFamily="34" charset="0"/>
              <a:buNone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284400" indent="-284400">
              <a:spcBef>
                <a:spcPts val="1200"/>
              </a:spcBef>
              <a:buFont typeface="ABBvoice Light" panose="020D0403020503020204" pitchFamily="34" charset="0"/>
              <a:buChar char="–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5688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5688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5688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E1B39-5C80-4225-BFC0-8B0FA7ABAB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32F8-4FA8-4FDC-A795-6371BBB4E7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7AAD1-CD9E-4BAD-B4F6-882B69FA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25B3-798C-47FD-B05F-B2F3AB03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FEBAA7B-0B2E-41DA-8401-829266F20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921600"/>
            <a:ext cx="115306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E1B39-5C80-4225-BFC0-8B0FA7ABAB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32F8-4FA8-4FDC-A795-6371BBB4E7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7AAD1-CD9E-4BAD-B4F6-882B69FA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C82449-7657-49B8-B5CF-B13AA1521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74" y="1936527"/>
            <a:ext cx="767601" cy="4240436"/>
          </a:xfrm>
        </p:spPr>
        <p:txBody>
          <a:bodyPr anchor="ctr"/>
          <a:lstStyle>
            <a:lvl1pPr algn="r">
              <a:defRPr sz="2000" b="1">
                <a:solidFill>
                  <a:schemeClr val="bg2"/>
                </a:solidFill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dirty="0"/>
              <a:t>01.</a:t>
            </a:r>
          </a:p>
          <a:p>
            <a:pPr lvl="0"/>
            <a:r>
              <a:rPr lang="en-US" dirty="0"/>
              <a:t>02.</a:t>
            </a:r>
          </a:p>
          <a:p>
            <a:pPr lvl="0"/>
            <a:r>
              <a:rPr lang="en-US" dirty="0"/>
              <a:t>03.</a:t>
            </a:r>
          </a:p>
          <a:p>
            <a:pPr lvl="0"/>
            <a:r>
              <a:rPr lang="en-US" dirty="0"/>
              <a:t>04.</a:t>
            </a:r>
          </a:p>
          <a:p>
            <a:pPr lvl="0"/>
            <a:r>
              <a:rPr lang="en-US" dirty="0"/>
              <a:t>05.</a:t>
            </a:r>
          </a:p>
          <a:p>
            <a:pPr lvl="0"/>
            <a:r>
              <a:rPr lang="en-US" dirty="0"/>
              <a:t>06.</a:t>
            </a:r>
          </a:p>
          <a:p>
            <a:pPr lvl="0"/>
            <a:r>
              <a:rPr lang="en-US" dirty="0"/>
              <a:t>07.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DF55FD-189B-4F2A-A2F6-10700C9F88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09688" y="1936526"/>
            <a:ext cx="10552111" cy="4240435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72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A0A1F6-D28F-445F-86A8-4985AF8BE52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199" y="1929600"/>
            <a:ext cx="11530011" cy="424815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1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6D55BC7B-7BFA-407C-848C-A4A63B59F31E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1496100" y="6456066"/>
            <a:ext cx="365700" cy="190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31200" y="554400"/>
            <a:ext cx="11530600" cy="3636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31200" y="6343200"/>
            <a:ext cx="9789113" cy="158400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rtl="0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31200" y="6548400"/>
            <a:ext cx="1296985" cy="11819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1200" y="1929600"/>
            <a:ext cx="11530600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630800" y="6548400"/>
            <a:ext cx="658375" cy="11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C0645D-F089-4BEB-8A65-E21DE36C4CA8}"/>
              </a:ext>
            </a:extLst>
          </p:cNvPr>
          <p:cNvSpPr txBox="1">
            <a:spLocks/>
          </p:cNvSpPr>
          <p:nvPr userDrawn="1"/>
        </p:nvSpPr>
        <p:spPr>
          <a:xfrm>
            <a:off x="2311200" y="6548400"/>
            <a:ext cx="1565275" cy="118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©B&amp;R.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24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4" r:id="rId2"/>
    <p:sldLayoutId id="2147483697" r:id="rId3"/>
    <p:sldLayoutId id="2147483711" r:id="rId4"/>
    <p:sldLayoutId id="2147483651" r:id="rId5"/>
    <p:sldLayoutId id="2147483652" r:id="rId6"/>
    <p:sldLayoutId id="2147483654" r:id="rId7"/>
    <p:sldLayoutId id="2147483713" r:id="rId8"/>
    <p:sldLayoutId id="2147483698" r:id="rId9"/>
    <p:sldLayoutId id="2147483655" r:id="rId10"/>
    <p:sldLayoutId id="2147483705" r:id="rId11"/>
    <p:sldLayoutId id="2147483656" r:id="rId12"/>
    <p:sldLayoutId id="2147483706" r:id="rId13"/>
    <p:sldLayoutId id="2147483657" r:id="rId14"/>
    <p:sldLayoutId id="2147483707" r:id="rId15"/>
    <p:sldLayoutId id="2147483658" r:id="rId16"/>
    <p:sldLayoutId id="2147483708" r:id="rId17"/>
    <p:sldLayoutId id="2147483661" r:id="rId18"/>
    <p:sldLayoutId id="2147483662" r:id="rId19"/>
    <p:sldLayoutId id="2147483659" r:id="rId20"/>
    <p:sldLayoutId id="2147483660" r:id="rId21"/>
    <p:sldLayoutId id="2147483663" r:id="rId22"/>
    <p:sldLayoutId id="2147483664" r:id="rId23"/>
    <p:sldLayoutId id="2147483665" r:id="rId24"/>
    <p:sldLayoutId id="2147483666" r:id="rId25"/>
    <p:sldLayoutId id="2147483668" r:id="rId26"/>
    <p:sldLayoutId id="2147483670" r:id="rId27"/>
    <p:sldLayoutId id="2147483671" r:id="rId28"/>
    <p:sldLayoutId id="2147483669" r:id="rId29"/>
    <p:sldLayoutId id="2147483672" r:id="rId30"/>
    <p:sldLayoutId id="2147483673" r:id="rId31"/>
    <p:sldLayoutId id="2147483694" r:id="rId32"/>
    <p:sldLayoutId id="2147483674" r:id="rId33"/>
    <p:sldLayoutId id="2147483675" r:id="rId34"/>
    <p:sldLayoutId id="2147483676" r:id="rId35"/>
    <p:sldLayoutId id="2147483677" r:id="rId36"/>
    <p:sldLayoutId id="2147483678" r:id="rId37"/>
    <p:sldLayoutId id="2147483679" r:id="rId38"/>
    <p:sldLayoutId id="2147483680" r:id="rId39"/>
    <p:sldLayoutId id="2147483695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667" r:id="rId47"/>
    <p:sldLayoutId id="2147483688" r:id="rId48"/>
    <p:sldLayoutId id="2147483689" r:id="rId49"/>
    <p:sldLayoutId id="2147483690" r:id="rId50"/>
    <p:sldLayoutId id="2147483691" r:id="rId51"/>
    <p:sldLayoutId id="2147483692" r:id="rId52"/>
    <p:sldLayoutId id="2147483693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91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91" rtl="0" eaLnBrk="1" latinLnBrk="0" hangingPunct="1">
        <a:spcBef>
          <a:spcPts val="600"/>
        </a:spcBef>
        <a:buFont typeface="ABBvoice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4" userDrawn="1">
          <p15:clr>
            <a:srgbClr val="F26B43"/>
          </p15:clr>
        </p15:guide>
        <p15:guide id="2" pos="7473" userDrawn="1">
          <p15:clr>
            <a:srgbClr val="F26B43"/>
          </p15:clr>
        </p15:guide>
        <p15:guide id="3" pos="209" userDrawn="1">
          <p15:clr>
            <a:srgbClr val="F26B43"/>
          </p15:clr>
        </p15:guide>
        <p15:guide id="4" orient="horz" pos="3891" userDrawn="1">
          <p15:clr>
            <a:srgbClr val="F26B43"/>
          </p15:clr>
        </p15:guide>
        <p15:guide id="5" pos="690" userDrawn="1">
          <p15:clr>
            <a:srgbClr val="F26B43"/>
          </p15:clr>
        </p15:guide>
        <p15:guide id="7" pos="825" userDrawn="1">
          <p15:clr>
            <a:srgbClr val="F26B43"/>
          </p15:clr>
        </p15:guide>
        <p15:guide id="8" pos="1307" userDrawn="1">
          <p15:clr>
            <a:srgbClr val="F26B43"/>
          </p15:clr>
        </p15:guide>
        <p15:guide id="9" pos="1442" userDrawn="1">
          <p15:clr>
            <a:srgbClr val="F26B43"/>
          </p15:clr>
        </p15:guide>
        <p15:guide id="10" pos="1923" userDrawn="1">
          <p15:clr>
            <a:srgbClr val="F26B43"/>
          </p15:clr>
        </p15:guide>
        <p15:guide id="11" pos="2058" userDrawn="1">
          <p15:clr>
            <a:srgbClr val="F26B43"/>
          </p15:clr>
        </p15:guide>
        <p15:guide id="12" pos="2540" userDrawn="1">
          <p15:clr>
            <a:srgbClr val="F26B43"/>
          </p15:clr>
        </p15:guide>
        <p15:guide id="13" pos="2675" userDrawn="1">
          <p15:clr>
            <a:srgbClr val="F26B43"/>
          </p15:clr>
        </p15:guide>
        <p15:guide id="14" pos="3156" userDrawn="1">
          <p15:clr>
            <a:srgbClr val="F26B43"/>
          </p15:clr>
        </p15:guide>
        <p15:guide id="15" pos="3293" userDrawn="1">
          <p15:clr>
            <a:srgbClr val="F26B43"/>
          </p15:clr>
        </p15:guide>
        <p15:guide id="16" pos="3773" userDrawn="1">
          <p15:clr>
            <a:srgbClr val="F26B43"/>
          </p15:clr>
        </p15:guide>
        <p15:guide id="17" pos="3909" userDrawn="1">
          <p15:clr>
            <a:srgbClr val="F26B43"/>
          </p15:clr>
        </p15:guide>
        <p15:guide id="18" pos="4389" userDrawn="1">
          <p15:clr>
            <a:srgbClr val="F26B43"/>
          </p15:clr>
        </p15:guide>
        <p15:guide id="19" pos="4520" userDrawn="1">
          <p15:clr>
            <a:srgbClr val="F26B43"/>
          </p15:clr>
        </p15:guide>
        <p15:guide id="20" pos="5006" userDrawn="1">
          <p15:clr>
            <a:srgbClr val="F26B43"/>
          </p15:clr>
        </p15:guide>
        <p15:guide id="21" pos="5142" userDrawn="1">
          <p15:clr>
            <a:srgbClr val="F26B43"/>
          </p15:clr>
        </p15:guide>
        <p15:guide id="22" pos="5622" userDrawn="1">
          <p15:clr>
            <a:srgbClr val="F26B43"/>
          </p15:clr>
        </p15:guide>
        <p15:guide id="23" pos="5759" userDrawn="1">
          <p15:clr>
            <a:srgbClr val="F26B43"/>
          </p15:clr>
        </p15:guide>
        <p15:guide id="24" pos="6239" userDrawn="1">
          <p15:clr>
            <a:srgbClr val="F26B43"/>
          </p15:clr>
        </p15:guide>
        <p15:guide id="25" pos="6375" userDrawn="1">
          <p15:clr>
            <a:srgbClr val="F26B43"/>
          </p15:clr>
        </p15:guide>
        <p15:guide id="26" pos="6857" userDrawn="1">
          <p15:clr>
            <a:srgbClr val="F26B43"/>
          </p15:clr>
        </p15:guide>
        <p15:guide id="27" pos="6992" userDrawn="1">
          <p15:clr>
            <a:srgbClr val="F26B43"/>
          </p15:clr>
        </p15:guide>
        <p15:guide id="28" orient="horz" pos="3473" userDrawn="1">
          <p15:clr>
            <a:srgbClr val="5ACBF0"/>
          </p15:clr>
        </p15:guide>
        <p15:guide id="29" orient="horz" pos="2411" userDrawn="1">
          <p15:clr>
            <a:srgbClr val="5ACBF0"/>
          </p15:clr>
        </p15:guide>
        <p15:guide id="30" orient="horz" pos="2277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F3392D0-2CC0-4C75-9500-2477345B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Diverter</a:t>
            </a:r>
            <a:r>
              <a:rPr lang="de-DE" dirty="0"/>
              <a:t> Math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661B5ED-94A4-4210-B082-6DDF851DD6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Diverts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Start and End Points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8103DBA-9B77-4052-8041-9F0BBAA6F4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4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“Map”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11530600" cy="1442620"/>
          </a:xfrm>
        </p:spPr>
        <p:txBody>
          <a:bodyPr numCol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Take AB – AB divert as an example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be between 90-105mm overlap and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Start 2 must be 94.87-109.20mm from Start 1 and 346.77-361.53mm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End 2 must be 346.77-361.53mm from Start 1 and 792.83-807.73mm from End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C3C8EB-9ECA-2E24-D301-2FCBC8877B53}"/>
              </a:ext>
            </a:extLst>
          </p:cNvPr>
          <p:cNvGrpSpPr/>
          <p:nvPr/>
        </p:nvGrpSpPr>
        <p:grpSpPr>
          <a:xfrm>
            <a:off x="6445660" y="356400"/>
            <a:ext cx="3366483" cy="1149291"/>
            <a:chOff x="8493729" y="274313"/>
            <a:chExt cx="3366483" cy="1149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B7558A-E27B-69A4-E72C-955483498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9962039" y="896334"/>
              <a:ext cx="1898173" cy="5272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EE7A6C-9A2E-15FC-4B20-3A43AA43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274313"/>
              <a:ext cx="1898173" cy="527270"/>
            </a:xfrm>
            <a:prstGeom prst="rect">
              <a:avLst/>
            </a:prstGeom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479BF-5677-FE85-4A62-CE53063ECB71}"/>
              </a:ext>
            </a:extLst>
          </p:cNvPr>
          <p:cNvSpPr/>
          <p:nvPr/>
        </p:nvSpPr>
        <p:spPr bwMode="gray">
          <a:xfrm>
            <a:off x="6399940" y="67788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73D277-C97F-92DE-8B86-306A07B4695E}"/>
              </a:ext>
            </a:extLst>
          </p:cNvPr>
          <p:cNvSpPr/>
          <p:nvPr/>
        </p:nvSpPr>
        <p:spPr bwMode="gray">
          <a:xfrm>
            <a:off x="8298113" y="8155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37CDDA-E7BD-C16F-863F-96FCC5E00F82}"/>
              </a:ext>
            </a:extLst>
          </p:cNvPr>
          <p:cNvSpPr/>
          <p:nvPr/>
        </p:nvSpPr>
        <p:spPr bwMode="gray">
          <a:xfrm>
            <a:off x="7868250" y="94058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28947-F2C9-221A-2C63-D40566E62D83}"/>
              </a:ext>
            </a:extLst>
          </p:cNvPr>
          <p:cNvSpPr/>
          <p:nvPr/>
        </p:nvSpPr>
        <p:spPr bwMode="gray">
          <a:xfrm>
            <a:off x="9764117" y="109039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FCEF962-CD00-4898-D57A-01D8ABB75F3F}"/>
              </a:ext>
            </a:extLst>
          </p:cNvPr>
          <p:cNvSpPr txBox="1"/>
          <p:nvPr/>
        </p:nvSpPr>
        <p:spPr bwMode="gray">
          <a:xfrm>
            <a:off x="5988202" y="861031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A73609-DA8B-704D-3CC2-8973237A8265}"/>
              </a:ext>
            </a:extLst>
          </p:cNvPr>
          <p:cNvSpPr txBox="1"/>
          <p:nvPr/>
        </p:nvSpPr>
        <p:spPr bwMode="gray">
          <a:xfrm>
            <a:off x="7101993" y="978421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231100-E1A7-A173-8809-ED017405619E}"/>
              </a:ext>
            </a:extLst>
          </p:cNvPr>
          <p:cNvSpPr txBox="1"/>
          <p:nvPr/>
        </p:nvSpPr>
        <p:spPr bwMode="gray">
          <a:xfrm>
            <a:off x="8389553" y="58594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F8598E-8B1C-88D7-A4AD-BF204034717A}"/>
              </a:ext>
            </a:extLst>
          </p:cNvPr>
          <p:cNvSpPr txBox="1"/>
          <p:nvPr/>
        </p:nvSpPr>
        <p:spPr bwMode="gray">
          <a:xfrm>
            <a:off x="9510075" y="723489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17CB1C63-4ADC-A29B-1264-D95844748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2220"/>
            <a:ext cx="12192000" cy="296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“Map”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Building a map from these rules shows a very small range that a segment can exist in that counts as a divert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Orange represents the segment with Start 1 and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Dark green represents where Start 2 can exist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Dark blue represents where End 2 can exist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Any correctly placed segment that is not a divert can not exist in this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NOTE: We can also check the orientation of segment 2 to confirm it is 180 degrees from segment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3F5132-4C22-DBDB-7A59-3A1722BB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5756" y="2209694"/>
            <a:ext cx="6172735" cy="2438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170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“Map”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199" y="1929600"/>
                <a:ext cx="4836419" cy="424815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Some maps, like AA-AA, won’t be exclusive enough with just knowing the distances between points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 segment could correctly be configured 90-570mm away with the right orientation and not be a divert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AA segments form a line parallel with the divert, and any segment diverting from or to the AA will have a point 30 mm from the AA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distance between a point and a line can be calculated: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</a:rPr>
                      <m:t>Start</m:t>
                    </m:r>
                    <m:r>
                      <a:rPr lang="en-US" sz="1050" b="0" i="0" smtClean="0">
                        <a:latin typeface="Cambria Math" panose="02040503050406030204" pitchFamily="18" charset="0"/>
                      </a:rPr>
                      <m:t> 1=</m:t>
                    </m:r>
                    <m:d>
                      <m:d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</a:rPr>
                      <m:t>End</m:t>
                    </m:r>
                    <m:r>
                      <a:rPr lang="en-US" sz="1050">
                        <a:latin typeface="Cambria Math" panose="02040503050406030204" pitchFamily="18" charset="0"/>
                      </a:rPr>
                      <m:t> 1=</m:t>
                    </m:r>
                    <m:d>
                      <m:d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050" dirty="0"/>
                  <a:t>,</a:t>
                </a:r>
                <a:r>
                  <a:rPr lang="en-US" sz="105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50">
                        <a:latin typeface="Cambria Math" panose="02040503050406030204" pitchFamily="18" charset="0"/>
                      </a:rPr>
                      <m:t>Start</m:t>
                    </m:r>
                    <m:r>
                      <a:rPr lang="en-US" sz="1050">
                        <a:latin typeface="Cambria Math" panose="02040503050406030204" pitchFamily="18" charset="0"/>
                      </a:rPr>
                      <m:t> 2=</m:t>
                    </m:r>
                    <m:d>
                      <m:d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endParaRPr lang="en-GB" dirty="0"/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We can add an extra restriction of needing to be 30mm from the AA segment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199" y="1929600"/>
                <a:ext cx="4836419" cy="4248150"/>
              </a:xfrm>
              <a:blipFill>
                <a:blip r:embed="rId2"/>
                <a:stretch>
                  <a:fillRect l="-2015" t="-1437" r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5BA130-2015-3F58-498C-9234B4792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9315" y="1661543"/>
            <a:ext cx="4970330" cy="2331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93B46B-85D2-20ED-9A17-26E30101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55655" y="4014391"/>
            <a:ext cx="5217649" cy="23313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039914-9432-0811-A985-99C611F38876}"/>
              </a:ext>
            </a:extLst>
          </p:cNvPr>
          <p:cNvGrpSpPr/>
          <p:nvPr/>
        </p:nvGrpSpPr>
        <p:grpSpPr>
          <a:xfrm>
            <a:off x="7371567" y="460112"/>
            <a:ext cx="2802644" cy="922976"/>
            <a:chOff x="5225756" y="278319"/>
            <a:chExt cx="2802644" cy="9229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AC83768-DBC2-5DBF-DA02-3F10D18A1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756" y="278319"/>
              <a:ext cx="2802644" cy="41370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0D6583-DD8A-4DF9-8917-3D1AB2FCE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5225756" y="787591"/>
              <a:ext cx="2802644" cy="41370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CA0C334-E957-B16C-3955-AC22679346E2}"/>
              </a:ext>
            </a:extLst>
          </p:cNvPr>
          <p:cNvSpPr txBox="1"/>
          <p:nvPr/>
        </p:nvSpPr>
        <p:spPr bwMode="gray">
          <a:xfrm>
            <a:off x="10245854" y="981868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9B0D96-A3A7-B9A8-8244-ED329AA36A6F}"/>
              </a:ext>
            </a:extLst>
          </p:cNvPr>
          <p:cNvSpPr/>
          <p:nvPr/>
        </p:nvSpPr>
        <p:spPr bwMode="gray">
          <a:xfrm>
            <a:off x="10118309" y="93276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EDD66F-50E4-66A3-E43C-F035560C830C}"/>
              </a:ext>
            </a:extLst>
          </p:cNvPr>
          <p:cNvSpPr/>
          <p:nvPr/>
        </p:nvSpPr>
        <p:spPr bwMode="gray">
          <a:xfrm>
            <a:off x="7335372" y="81735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515695-F10F-5F99-0E50-F1CCEAAA0DA3}"/>
              </a:ext>
            </a:extLst>
          </p:cNvPr>
          <p:cNvSpPr/>
          <p:nvPr/>
        </p:nvSpPr>
        <p:spPr bwMode="gray">
          <a:xfrm>
            <a:off x="7335372" y="93049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AED8EC-C350-CE2A-C8E6-CA098D7D952A}"/>
              </a:ext>
            </a:extLst>
          </p:cNvPr>
          <p:cNvSpPr/>
          <p:nvPr/>
        </p:nvSpPr>
        <p:spPr bwMode="gray">
          <a:xfrm>
            <a:off x="10120313" y="82115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B8CBD-CFD3-97B9-F61F-1B39A55CD489}"/>
              </a:ext>
            </a:extLst>
          </p:cNvPr>
          <p:cNvSpPr txBox="1"/>
          <p:nvPr/>
        </p:nvSpPr>
        <p:spPr bwMode="gray">
          <a:xfrm>
            <a:off x="6569488" y="585795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A0056-6DBF-7FE8-30F2-1551786C2F48}"/>
              </a:ext>
            </a:extLst>
          </p:cNvPr>
          <p:cNvSpPr txBox="1"/>
          <p:nvPr/>
        </p:nvSpPr>
        <p:spPr bwMode="gray">
          <a:xfrm>
            <a:off x="6590098" y="97482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54BB8-0056-A3B1-8B69-E2861F25D75B}"/>
              </a:ext>
            </a:extLst>
          </p:cNvPr>
          <p:cNvSpPr txBox="1"/>
          <p:nvPr/>
        </p:nvSpPr>
        <p:spPr bwMode="gray">
          <a:xfrm>
            <a:off x="10245854" y="585795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</p:spTree>
    <p:extLst>
      <p:ext uri="{BB962C8B-B14F-4D97-AF65-F5344CB8AC3E}">
        <p14:creationId xmlns:p14="http://schemas.microsoft.com/office/powerpoint/2010/main" val="5559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2138-5D9A-34F0-DA78-E85FF33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77C81-DA43-4302-87B7-1DA4BDEDF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Maps and Rules</a:t>
            </a:r>
          </a:p>
        </p:txBody>
      </p:sp>
    </p:spTree>
    <p:extLst>
      <p:ext uri="{BB962C8B-B14F-4D97-AF65-F5344CB8AC3E}">
        <p14:creationId xmlns:p14="http://schemas.microsoft.com/office/powerpoint/2010/main" val="113144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AA-AA Diverts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overlap at least 90mm (+/-0.25mm) and be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94.631-1230.616 mm from Start 1 and 30-571.039 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30-571.039 mm from Start 1 and 94.631-1230.616 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Start 2 must be 30mm from the line formed by Start 1 and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69129" y="2044703"/>
            <a:ext cx="4951122" cy="19820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36B411-E2B2-2F98-6384-4105A9BEA585}"/>
              </a:ext>
            </a:extLst>
          </p:cNvPr>
          <p:cNvGrpSpPr/>
          <p:nvPr/>
        </p:nvGrpSpPr>
        <p:grpSpPr>
          <a:xfrm>
            <a:off x="7371567" y="460112"/>
            <a:ext cx="2802644" cy="922976"/>
            <a:chOff x="5225756" y="278319"/>
            <a:chExt cx="2802644" cy="9229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329FE4-C592-F358-17F1-903DD732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756" y="278319"/>
              <a:ext cx="2802644" cy="4137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0A59CA-71DF-8D67-C53A-FF694DA9B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225756" y="787591"/>
              <a:ext cx="2802644" cy="41370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779AD31-4E2C-DFC0-6D31-3AB1A9E11E08}"/>
              </a:ext>
            </a:extLst>
          </p:cNvPr>
          <p:cNvSpPr txBox="1"/>
          <p:nvPr/>
        </p:nvSpPr>
        <p:spPr bwMode="gray">
          <a:xfrm>
            <a:off x="10245854" y="981868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3BA254-AE30-9EE8-6DD6-42176CF4D1CF}"/>
              </a:ext>
            </a:extLst>
          </p:cNvPr>
          <p:cNvSpPr/>
          <p:nvPr/>
        </p:nvSpPr>
        <p:spPr bwMode="gray">
          <a:xfrm>
            <a:off x="10118309" y="93276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C7F9A-A1A6-5BF4-A8D9-97DCB9F853C5}"/>
              </a:ext>
            </a:extLst>
          </p:cNvPr>
          <p:cNvSpPr/>
          <p:nvPr/>
        </p:nvSpPr>
        <p:spPr bwMode="gray">
          <a:xfrm>
            <a:off x="7335372" y="81735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744DCF-A489-CBAB-FC09-24A4C99A42C4}"/>
              </a:ext>
            </a:extLst>
          </p:cNvPr>
          <p:cNvSpPr/>
          <p:nvPr/>
        </p:nvSpPr>
        <p:spPr bwMode="gray">
          <a:xfrm>
            <a:off x="7335372" y="93049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7CAC9F-FA68-5A1D-DD98-939DD1B61B46}"/>
              </a:ext>
            </a:extLst>
          </p:cNvPr>
          <p:cNvSpPr/>
          <p:nvPr/>
        </p:nvSpPr>
        <p:spPr bwMode="gray">
          <a:xfrm>
            <a:off x="10120313" y="82115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BA0EB-EAB7-C843-D257-17E1796017D8}"/>
              </a:ext>
            </a:extLst>
          </p:cNvPr>
          <p:cNvSpPr txBox="1"/>
          <p:nvPr/>
        </p:nvSpPr>
        <p:spPr bwMode="gray">
          <a:xfrm>
            <a:off x="6569488" y="585795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FB676-D1D5-4043-5F26-1C75E2FA8A7E}"/>
              </a:ext>
            </a:extLst>
          </p:cNvPr>
          <p:cNvSpPr txBox="1"/>
          <p:nvPr/>
        </p:nvSpPr>
        <p:spPr bwMode="gray">
          <a:xfrm>
            <a:off x="6590098" y="97482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367E52-C88B-307A-99E2-C9231E3D6E26}"/>
              </a:ext>
            </a:extLst>
          </p:cNvPr>
          <p:cNvSpPr txBox="1"/>
          <p:nvPr/>
        </p:nvSpPr>
        <p:spPr bwMode="gray">
          <a:xfrm>
            <a:off x="10245854" y="585795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F1A385-4440-1736-F911-1A0BBF29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19519" y="4169382"/>
            <a:ext cx="5327922" cy="21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9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AA-AB Diverts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FC4E7E-4352-FCF4-D98C-FFB953C7B00A}"/>
              </a:ext>
            </a:extLst>
          </p:cNvPr>
          <p:cNvGrpSpPr/>
          <p:nvPr/>
        </p:nvGrpSpPr>
        <p:grpSpPr>
          <a:xfrm rot="10800000">
            <a:off x="7378101" y="353114"/>
            <a:ext cx="2802644" cy="1031948"/>
            <a:chOff x="5225754" y="1583437"/>
            <a:chExt cx="2802644" cy="103194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8ABA838-023C-4661-D04D-10B5E5D7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225754" y="2088115"/>
              <a:ext cx="1898173" cy="5272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CA22E0-0C3B-AE72-4485-69CFB708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overlap at least 90mm (+/-0.25mm) and be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94.631-675.916mm from Start 1 and 30-571.039mm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62.683-362.647mm from Start 1 and 436.216-1019.119mm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Start 2 must be 30mm from the line formed by Start 1 and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70401" y="4295321"/>
            <a:ext cx="3747700" cy="1876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79AD31-4E2C-DFC0-6D31-3AB1A9E11E08}"/>
              </a:ext>
            </a:extLst>
          </p:cNvPr>
          <p:cNvSpPr txBox="1"/>
          <p:nvPr/>
        </p:nvSpPr>
        <p:spPr bwMode="gray">
          <a:xfrm>
            <a:off x="10245854" y="981868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3BA254-AE30-9EE8-6DD6-42176CF4D1CF}"/>
              </a:ext>
            </a:extLst>
          </p:cNvPr>
          <p:cNvSpPr/>
          <p:nvPr/>
        </p:nvSpPr>
        <p:spPr bwMode="gray">
          <a:xfrm>
            <a:off x="10118309" y="93276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C7F9A-A1A6-5BF4-A8D9-97DCB9F853C5}"/>
              </a:ext>
            </a:extLst>
          </p:cNvPr>
          <p:cNvSpPr/>
          <p:nvPr/>
        </p:nvSpPr>
        <p:spPr bwMode="gray">
          <a:xfrm>
            <a:off x="8251549" y="68319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744DCF-A489-CBAB-FC09-24A4C99A42C4}"/>
              </a:ext>
            </a:extLst>
          </p:cNvPr>
          <p:cNvSpPr/>
          <p:nvPr/>
        </p:nvSpPr>
        <p:spPr bwMode="gray">
          <a:xfrm>
            <a:off x="7335372" y="93049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7CAC9F-FA68-5A1D-DD98-939DD1B61B46}"/>
              </a:ext>
            </a:extLst>
          </p:cNvPr>
          <p:cNvSpPr/>
          <p:nvPr/>
        </p:nvSpPr>
        <p:spPr bwMode="gray">
          <a:xfrm>
            <a:off x="10120313" y="82115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BA0EB-EAB7-C843-D257-17E1796017D8}"/>
              </a:ext>
            </a:extLst>
          </p:cNvPr>
          <p:cNvSpPr txBox="1"/>
          <p:nvPr/>
        </p:nvSpPr>
        <p:spPr bwMode="gray">
          <a:xfrm>
            <a:off x="7531011" y="563766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FB676-D1D5-4043-5F26-1C75E2FA8A7E}"/>
              </a:ext>
            </a:extLst>
          </p:cNvPr>
          <p:cNvSpPr txBox="1"/>
          <p:nvPr/>
        </p:nvSpPr>
        <p:spPr bwMode="gray">
          <a:xfrm>
            <a:off x="6590098" y="97482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367E52-C88B-307A-99E2-C9231E3D6E26}"/>
              </a:ext>
            </a:extLst>
          </p:cNvPr>
          <p:cNvSpPr txBox="1"/>
          <p:nvPr/>
        </p:nvSpPr>
        <p:spPr bwMode="gray">
          <a:xfrm>
            <a:off x="10245854" y="585795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F1A385-4440-1736-F911-1A0BBF29E3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61382" y="1710307"/>
            <a:ext cx="3403434" cy="23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7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AA-BA Diverts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023807-523E-053A-CDDB-982FBA23ABEA}"/>
              </a:ext>
            </a:extLst>
          </p:cNvPr>
          <p:cNvGrpSpPr/>
          <p:nvPr/>
        </p:nvGrpSpPr>
        <p:grpSpPr>
          <a:xfrm rot="10800000">
            <a:off x="7367931" y="353292"/>
            <a:ext cx="2802644" cy="1032592"/>
            <a:chOff x="5225756" y="3171018"/>
            <a:chExt cx="2802644" cy="103259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CA6DA7B-058F-979F-E5EA-0C18B8A68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227" y="3664172"/>
              <a:ext cx="1898173" cy="539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6CF304-BE93-8653-E288-B70BBB23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756" y="3171018"/>
              <a:ext cx="2802644" cy="413704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overlap at least 90mm (+/-0.25mm) and be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436.216-1019.119mm from Start 1 and 62.683-362.647mm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30-571.039mm from Start 1 and 94.631-675.916mm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End 2 must be 30mm from the line formed by Start 1 and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6631" y="4295321"/>
            <a:ext cx="3655239" cy="1876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79AD31-4E2C-DFC0-6D31-3AB1A9E11E08}"/>
              </a:ext>
            </a:extLst>
          </p:cNvPr>
          <p:cNvSpPr txBox="1"/>
          <p:nvPr/>
        </p:nvSpPr>
        <p:spPr bwMode="gray">
          <a:xfrm>
            <a:off x="10245854" y="981868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3BA254-AE30-9EE8-6DD6-42176CF4D1CF}"/>
              </a:ext>
            </a:extLst>
          </p:cNvPr>
          <p:cNvSpPr/>
          <p:nvPr/>
        </p:nvSpPr>
        <p:spPr bwMode="gray">
          <a:xfrm>
            <a:off x="10118309" y="93276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C7F9A-A1A6-5BF4-A8D9-97DCB9F853C5}"/>
              </a:ext>
            </a:extLst>
          </p:cNvPr>
          <p:cNvSpPr/>
          <p:nvPr/>
        </p:nvSpPr>
        <p:spPr bwMode="gray">
          <a:xfrm>
            <a:off x="7336366" y="81186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744DCF-A489-CBAB-FC09-24A4C99A42C4}"/>
              </a:ext>
            </a:extLst>
          </p:cNvPr>
          <p:cNvSpPr/>
          <p:nvPr/>
        </p:nvSpPr>
        <p:spPr bwMode="gray">
          <a:xfrm>
            <a:off x="7335372" y="93049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7CAC9F-FA68-5A1D-DD98-939DD1B61B46}"/>
              </a:ext>
            </a:extLst>
          </p:cNvPr>
          <p:cNvSpPr/>
          <p:nvPr/>
        </p:nvSpPr>
        <p:spPr bwMode="gray">
          <a:xfrm>
            <a:off x="9210858" y="67761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BA0EB-EAB7-C843-D257-17E1796017D8}"/>
              </a:ext>
            </a:extLst>
          </p:cNvPr>
          <p:cNvSpPr txBox="1"/>
          <p:nvPr/>
        </p:nvSpPr>
        <p:spPr bwMode="gray">
          <a:xfrm>
            <a:off x="6584954" y="583887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FB676-D1D5-4043-5F26-1C75E2FA8A7E}"/>
              </a:ext>
            </a:extLst>
          </p:cNvPr>
          <p:cNvSpPr txBox="1"/>
          <p:nvPr/>
        </p:nvSpPr>
        <p:spPr bwMode="gray">
          <a:xfrm>
            <a:off x="6590098" y="97482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367E52-C88B-307A-99E2-C9231E3D6E26}"/>
              </a:ext>
            </a:extLst>
          </p:cNvPr>
          <p:cNvSpPr txBox="1"/>
          <p:nvPr/>
        </p:nvSpPr>
        <p:spPr bwMode="gray">
          <a:xfrm>
            <a:off x="9266104" y="443300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F1A385-4440-1736-F911-1A0BBF29E3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60423" y="1693860"/>
            <a:ext cx="3405353" cy="24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AB-AB Diverts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C3C8EB-9ECA-2E24-D301-2FCBC8877B53}"/>
              </a:ext>
            </a:extLst>
          </p:cNvPr>
          <p:cNvGrpSpPr/>
          <p:nvPr/>
        </p:nvGrpSpPr>
        <p:grpSpPr>
          <a:xfrm>
            <a:off x="6445660" y="356400"/>
            <a:ext cx="3366483" cy="1149291"/>
            <a:chOff x="8493729" y="274313"/>
            <a:chExt cx="3366483" cy="1149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B7558A-E27B-69A4-E72C-955483498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9962039" y="896334"/>
              <a:ext cx="1898173" cy="5272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EE7A6C-9A2E-15FC-4B20-3A43AA43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274313"/>
              <a:ext cx="1898173" cy="527270"/>
            </a:xfrm>
            <a:prstGeom prst="rect">
              <a:avLst/>
            </a:prstGeom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479BF-5677-FE85-4A62-CE53063ECB71}"/>
              </a:ext>
            </a:extLst>
          </p:cNvPr>
          <p:cNvSpPr/>
          <p:nvPr/>
        </p:nvSpPr>
        <p:spPr bwMode="gray">
          <a:xfrm>
            <a:off x="6399940" y="67788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73D277-C97F-92DE-8B86-306A07B4695E}"/>
              </a:ext>
            </a:extLst>
          </p:cNvPr>
          <p:cNvSpPr/>
          <p:nvPr/>
        </p:nvSpPr>
        <p:spPr bwMode="gray">
          <a:xfrm>
            <a:off x="8298113" y="8155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37CDDA-E7BD-C16F-863F-96FCC5E00F82}"/>
              </a:ext>
            </a:extLst>
          </p:cNvPr>
          <p:cNvSpPr/>
          <p:nvPr/>
        </p:nvSpPr>
        <p:spPr bwMode="gray">
          <a:xfrm>
            <a:off x="7868250" y="94058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28947-F2C9-221A-2C63-D40566E62D83}"/>
              </a:ext>
            </a:extLst>
          </p:cNvPr>
          <p:cNvSpPr/>
          <p:nvPr/>
        </p:nvSpPr>
        <p:spPr bwMode="gray">
          <a:xfrm>
            <a:off x="9764117" y="109039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FCEF962-CD00-4898-D57A-01D8ABB75F3F}"/>
              </a:ext>
            </a:extLst>
          </p:cNvPr>
          <p:cNvSpPr txBox="1"/>
          <p:nvPr/>
        </p:nvSpPr>
        <p:spPr bwMode="gray">
          <a:xfrm>
            <a:off x="5988202" y="861031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A73609-DA8B-704D-3CC2-8973237A8265}"/>
              </a:ext>
            </a:extLst>
          </p:cNvPr>
          <p:cNvSpPr txBox="1"/>
          <p:nvPr/>
        </p:nvSpPr>
        <p:spPr bwMode="gray">
          <a:xfrm>
            <a:off x="7101993" y="978421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231100-E1A7-A173-8809-ED017405619E}"/>
              </a:ext>
            </a:extLst>
          </p:cNvPr>
          <p:cNvSpPr txBox="1"/>
          <p:nvPr/>
        </p:nvSpPr>
        <p:spPr bwMode="gray">
          <a:xfrm>
            <a:off x="8389553" y="58594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F8598E-8B1C-88D7-A4AD-BF204034717A}"/>
              </a:ext>
            </a:extLst>
          </p:cNvPr>
          <p:cNvSpPr txBox="1"/>
          <p:nvPr/>
        </p:nvSpPr>
        <p:spPr bwMode="gray">
          <a:xfrm>
            <a:off x="9510075" y="723489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be between 90-105mm overlap (+/-0.25mm) and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94.631-109.442mm from Start 1 and 347.391-362.647mm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347.391-362.647mm from Start 1 and 794.373-809.763mm from End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8BC33C-9033-C2BA-70ED-835156B3F2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12899" y="1930424"/>
            <a:ext cx="4582752" cy="1836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62471" y="3766653"/>
            <a:ext cx="5271284" cy="2576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68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FCEF962-CD00-4898-D57A-01D8ABB75F3F}"/>
              </a:ext>
            </a:extLst>
          </p:cNvPr>
          <p:cNvSpPr txBox="1"/>
          <p:nvPr/>
        </p:nvSpPr>
        <p:spPr bwMode="gray">
          <a:xfrm>
            <a:off x="9743122" y="996108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18C760-8898-1661-8695-4B278822CFEE}"/>
              </a:ext>
            </a:extLst>
          </p:cNvPr>
          <p:cNvGrpSpPr/>
          <p:nvPr/>
        </p:nvGrpSpPr>
        <p:grpSpPr>
          <a:xfrm rot="10800000">
            <a:off x="7902066" y="348011"/>
            <a:ext cx="1899679" cy="1151271"/>
            <a:chOff x="8492223" y="1591199"/>
            <a:chExt cx="1899679" cy="1151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4875C8-EE7F-6378-A041-689D37184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F02AF7-B017-904A-4F09-FD7C34802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2223" y="2203032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AB-BA Diverts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C479BF-5677-FE85-4A62-CE53063ECB71}"/>
              </a:ext>
            </a:extLst>
          </p:cNvPr>
          <p:cNvSpPr/>
          <p:nvPr/>
        </p:nvSpPr>
        <p:spPr bwMode="gray">
          <a:xfrm>
            <a:off x="9747151" y="108894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73D277-C97F-92DE-8B86-306A07B4695E}"/>
              </a:ext>
            </a:extLst>
          </p:cNvPr>
          <p:cNvSpPr/>
          <p:nvPr/>
        </p:nvSpPr>
        <p:spPr bwMode="gray">
          <a:xfrm>
            <a:off x="7861885" y="8155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37CDDA-E7BD-C16F-863F-96FCC5E00F82}"/>
              </a:ext>
            </a:extLst>
          </p:cNvPr>
          <p:cNvSpPr/>
          <p:nvPr/>
        </p:nvSpPr>
        <p:spPr bwMode="gray">
          <a:xfrm>
            <a:off x="7859861" y="94058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28947-F2C9-221A-2C63-D40566E62D83}"/>
              </a:ext>
            </a:extLst>
          </p:cNvPr>
          <p:cNvSpPr/>
          <p:nvPr/>
        </p:nvSpPr>
        <p:spPr bwMode="gray">
          <a:xfrm>
            <a:off x="9747339" y="67094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A73609-DA8B-704D-3CC2-8973237A8265}"/>
              </a:ext>
            </a:extLst>
          </p:cNvPr>
          <p:cNvSpPr txBox="1"/>
          <p:nvPr/>
        </p:nvSpPr>
        <p:spPr bwMode="gray">
          <a:xfrm>
            <a:off x="7100280" y="591838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231100-E1A7-A173-8809-ED017405619E}"/>
              </a:ext>
            </a:extLst>
          </p:cNvPr>
          <p:cNvSpPr txBox="1"/>
          <p:nvPr/>
        </p:nvSpPr>
        <p:spPr bwMode="gray">
          <a:xfrm>
            <a:off x="7125941" y="962331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F8598E-8B1C-88D7-A4AD-BF204034717A}"/>
              </a:ext>
            </a:extLst>
          </p:cNvPr>
          <p:cNvSpPr txBox="1"/>
          <p:nvPr/>
        </p:nvSpPr>
        <p:spPr bwMode="gray">
          <a:xfrm>
            <a:off x="9736390" y="574441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be aligned at the gap +-15mm (+/-0.25mm) and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436.216-466.420mm from Start 1 and 95.366-96.578mm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30-33.654mm from Start 1 and 436.216-466.420mm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8BC33C-9033-C2BA-70ED-835156B3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09011" y="1929600"/>
            <a:ext cx="3698540" cy="22795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47471" y="4325504"/>
            <a:ext cx="3207659" cy="1896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832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6715D20-E88A-1F19-9022-9ADA54B2E35D}"/>
              </a:ext>
            </a:extLst>
          </p:cNvPr>
          <p:cNvGrpSpPr/>
          <p:nvPr/>
        </p:nvGrpSpPr>
        <p:grpSpPr>
          <a:xfrm>
            <a:off x="6443088" y="356400"/>
            <a:ext cx="3366483" cy="1140676"/>
            <a:chOff x="8495317" y="3581689"/>
            <a:chExt cx="3366483" cy="11406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AECC66-C2C1-F015-79F0-3BC87871B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5317" y="4182927"/>
              <a:ext cx="1898173" cy="53943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98B88A-8DE3-ACA7-476F-8AD88E4FA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9963627" y="3581689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BA-BA Diverts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C479BF-5677-FE85-4A62-CE53063ECB71}"/>
              </a:ext>
            </a:extLst>
          </p:cNvPr>
          <p:cNvSpPr/>
          <p:nvPr/>
        </p:nvSpPr>
        <p:spPr bwMode="gray">
          <a:xfrm>
            <a:off x="6399940" y="108894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73D277-C97F-92DE-8B86-306A07B4695E}"/>
              </a:ext>
            </a:extLst>
          </p:cNvPr>
          <p:cNvSpPr/>
          <p:nvPr/>
        </p:nvSpPr>
        <p:spPr bwMode="gray">
          <a:xfrm>
            <a:off x="7870274" y="8155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37CDDA-E7BD-C16F-863F-96FCC5E00F82}"/>
              </a:ext>
            </a:extLst>
          </p:cNvPr>
          <p:cNvSpPr/>
          <p:nvPr/>
        </p:nvSpPr>
        <p:spPr bwMode="gray">
          <a:xfrm>
            <a:off x="8287700" y="94058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28947-F2C9-221A-2C63-D40566E62D83}"/>
              </a:ext>
            </a:extLst>
          </p:cNvPr>
          <p:cNvSpPr/>
          <p:nvPr/>
        </p:nvSpPr>
        <p:spPr bwMode="gray">
          <a:xfrm>
            <a:off x="9764117" y="67094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FCEF962-CD00-4898-D57A-01D8ABB75F3F}"/>
              </a:ext>
            </a:extLst>
          </p:cNvPr>
          <p:cNvSpPr txBox="1"/>
          <p:nvPr/>
        </p:nvSpPr>
        <p:spPr bwMode="gray">
          <a:xfrm>
            <a:off x="7188038" y="652253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A73609-DA8B-704D-3CC2-8973237A8265}"/>
              </a:ext>
            </a:extLst>
          </p:cNvPr>
          <p:cNvSpPr txBox="1"/>
          <p:nvPr/>
        </p:nvSpPr>
        <p:spPr bwMode="gray">
          <a:xfrm>
            <a:off x="5952792" y="759245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231100-E1A7-A173-8809-ED017405619E}"/>
              </a:ext>
            </a:extLst>
          </p:cNvPr>
          <p:cNvSpPr txBox="1"/>
          <p:nvPr/>
        </p:nvSpPr>
        <p:spPr bwMode="gray">
          <a:xfrm>
            <a:off x="9429015" y="820096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F8598E-8B1C-88D7-A4AD-BF204034717A}"/>
              </a:ext>
            </a:extLst>
          </p:cNvPr>
          <p:cNvSpPr txBox="1"/>
          <p:nvPr/>
        </p:nvSpPr>
        <p:spPr bwMode="gray">
          <a:xfrm>
            <a:off x="8287699" y="984489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be between 90-105mm overlap (+/-0.25mm) and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794.373-809.763mm from Start 1 and 347.391-362.647mm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347.391-362.647mm from Start 1 and 94.631-109.442mm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8BC33C-9033-C2BA-70ED-835156B3F2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1610" y="1963674"/>
            <a:ext cx="4365331" cy="17697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98529" y="3766653"/>
            <a:ext cx="3599167" cy="2576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78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Blocks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AsmGetSegment</a:t>
            </a: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Iterates through every segment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SegGetInfo</a:t>
            </a: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Needs a segment reference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Gives information about a segment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Thing of use: Start Point and End Point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8DFD5-B845-36C4-C5B8-74A8AAB1C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31" y="2765663"/>
            <a:ext cx="5318621" cy="294801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3434C4-663E-2938-31A6-EE56AAEABAB5}"/>
              </a:ext>
            </a:extLst>
          </p:cNvPr>
          <p:cNvSpPr/>
          <p:nvPr/>
        </p:nvSpPr>
        <p:spPr bwMode="gray">
          <a:xfrm>
            <a:off x="5585756" y="311646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455FA5-1D10-CC81-8337-9090E89CAAED}"/>
              </a:ext>
            </a:extLst>
          </p:cNvPr>
          <p:cNvSpPr/>
          <p:nvPr/>
        </p:nvSpPr>
        <p:spPr bwMode="gray">
          <a:xfrm>
            <a:off x="6062980" y="358636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AD4FF1-037B-E16A-C14E-6DFFD73700BD}"/>
              </a:ext>
            </a:extLst>
          </p:cNvPr>
          <p:cNvSpPr/>
          <p:nvPr/>
        </p:nvSpPr>
        <p:spPr bwMode="gray">
          <a:xfrm>
            <a:off x="7361555" y="367780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1E6897-9C23-9DC4-87D4-53FD56825623}"/>
              </a:ext>
            </a:extLst>
          </p:cNvPr>
          <p:cNvSpPr/>
          <p:nvPr/>
        </p:nvSpPr>
        <p:spPr bwMode="gray">
          <a:xfrm>
            <a:off x="7361555" y="376924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B80FB0-1E6B-0254-06BE-1EC2B36EBAC9}"/>
              </a:ext>
            </a:extLst>
          </p:cNvPr>
          <p:cNvSpPr/>
          <p:nvPr/>
        </p:nvSpPr>
        <p:spPr bwMode="gray">
          <a:xfrm>
            <a:off x="8653780" y="386068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754190-A1A6-9755-13B4-8B78EE66A03D}"/>
              </a:ext>
            </a:extLst>
          </p:cNvPr>
          <p:cNvSpPr/>
          <p:nvPr/>
        </p:nvSpPr>
        <p:spPr bwMode="gray">
          <a:xfrm>
            <a:off x="9272905" y="367780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7588FE-37DF-5D16-8F4C-D15FBC3AF662}"/>
              </a:ext>
            </a:extLst>
          </p:cNvPr>
          <p:cNvSpPr/>
          <p:nvPr/>
        </p:nvSpPr>
        <p:spPr bwMode="gray">
          <a:xfrm>
            <a:off x="9133205" y="434074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C270EC-6E4D-8CFA-824F-2192CA02750B}"/>
              </a:ext>
            </a:extLst>
          </p:cNvPr>
          <p:cNvSpPr/>
          <p:nvPr/>
        </p:nvSpPr>
        <p:spPr bwMode="gray">
          <a:xfrm>
            <a:off x="9227185" y="562223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EC6867-471C-FFBF-3257-7134BC823AF4}"/>
              </a:ext>
            </a:extLst>
          </p:cNvPr>
          <p:cNvSpPr/>
          <p:nvPr/>
        </p:nvSpPr>
        <p:spPr bwMode="gray">
          <a:xfrm>
            <a:off x="9318625" y="537262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2138-5D9A-34F0-DA78-E85FF33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Good Measurement Spots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77C81-DA43-4302-87B7-1DA4BDEDF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Where to Send the Shuttle</a:t>
            </a:r>
          </a:p>
        </p:txBody>
      </p:sp>
    </p:spTree>
    <p:extLst>
      <p:ext uri="{BB962C8B-B14F-4D97-AF65-F5344CB8AC3E}">
        <p14:creationId xmlns:p14="http://schemas.microsoft.com/office/powerpoint/2010/main" val="27418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user will have created sectors so that every divert has at least one sector through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Based on previous slides, all diverts are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diverts are configured with 30mm gaps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Measurement Spots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r>
              <a:rPr lang="en-GB" dirty="0"/>
              <a:t>Measurement varies based on the divert pairing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AA – 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AA – 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AA – 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 – 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 – 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 - BA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Measurement Spots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95F108-2A68-B7E5-1051-FC77093FC354}"/>
              </a:ext>
            </a:extLst>
          </p:cNvPr>
          <p:cNvGrpSpPr/>
          <p:nvPr/>
        </p:nvGrpSpPr>
        <p:grpSpPr>
          <a:xfrm>
            <a:off x="4812124" y="554400"/>
            <a:ext cx="2802644" cy="922976"/>
            <a:chOff x="5225756" y="278319"/>
            <a:chExt cx="2802644" cy="9229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9B61BD-49AF-6B51-66E5-2774F3216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756" y="278319"/>
              <a:ext cx="2802644" cy="4137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134537-8EBE-8B6A-1944-802F1DCCA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225756" y="787591"/>
              <a:ext cx="2802644" cy="41370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FAAF76-58AD-EBD7-F2F8-E68FC0DD04B1}"/>
              </a:ext>
            </a:extLst>
          </p:cNvPr>
          <p:cNvGrpSpPr/>
          <p:nvPr/>
        </p:nvGrpSpPr>
        <p:grpSpPr>
          <a:xfrm rot="10800000">
            <a:off x="4812124" y="2522584"/>
            <a:ext cx="2802644" cy="1031948"/>
            <a:chOff x="5225754" y="1583437"/>
            <a:chExt cx="2802644" cy="103194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17D2F9-EE8F-44F4-841C-C7ADE4DE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225754" y="2088115"/>
              <a:ext cx="1898173" cy="52727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63DA04-5A64-1D89-A7F4-6F8530E4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1C07EF-919D-7520-1BFB-A93AD4B13A1E}"/>
              </a:ext>
            </a:extLst>
          </p:cNvPr>
          <p:cNvGrpSpPr/>
          <p:nvPr/>
        </p:nvGrpSpPr>
        <p:grpSpPr>
          <a:xfrm rot="10800000">
            <a:off x="4812124" y="4599739"/>
            <a:ext cx="2802644" cy="1032592"/>
            <a:chOff x="5225756" y="3171018"/>
            <a:chExt cx="2802644" cy="103259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697C0B-8A25-19E2-4653-036D46533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0227" y="3664172"/>
              <a:ext cx="1898173" cy="539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C7631E8-8453-05BF-03DA-736E8D667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756" y="3171018"/>
              <a:ext cx="2802644" cy="41370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E87275-357F-CF79-4DBA-B736454BFC75}"/>
              </a:ext>
            </a:extLst>
          </p:cNvPr>
          <p:cNvGrpSpPr/>
          <p:nvPr/>
        </p:nvGrpSpPr>
        <p:grpSpPr>
          <a:xfrm>
            <a:off x="8468925" y="553605"/>
            <a:ext cx="3366483" cy="1149291"/>
            <a:chOff x="8493729" y="274313"/>
            <a:chExt cx="3366483" cy="11492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4E269C7-AEF1-ACF7-C5F9-43F35FDB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9962039" y="896334"/>
              <a:ext cx="1898173" cy="52727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2B6076A-4863-9B73-65A7-20C28BBDA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3729" y="274313"/>
              <a:ext cx="1898173" cy="52727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97E6E0-B878-5B27-BE13-93F5030064AC}"/>
              </a:ext>
            </a:extLst>
          </p:cNvPr>
          <p:cNvGrpSpPr/>
          <p:nvPr/>
        </p:nvGrpSpPr>
        <p:grpSpPr>
          <a:xfrm rot="10800000">
            <a:off x="9202327" y="2522584"/>
            <a:ext cx="1899679" cy="1151271"/>
            <a:chOff x="8492223" y="1591199"/>
            <a:chExt cx="1899679" cy="115127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2F96B8D-7DE3-9709-9501-1208E5AA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8A85149-B16F-D6F6-CEB0-B7A821D63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2223" y="2203032"/>
              <a:ext cx="1898173" cy="53943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C95BF58-D899-DCFA-050F-EA9FAEEF3DFE}"/>
              </a:ext>
            </a:extLst>
          </p:cNvPr>
          <p:cNvGrpSpPr/>
          <p:nvPr/>
        </p:nvGrpSpPr>
        <p:grpSpPr>
          <a:xfrm>
            <a:off x="8468925" y="4599739"/>
            <a:ext cx="3366483" cy="1140676"/>
            <a:chOff x="8495317" y="3581689"/>
            <a:chExt cx="3366483" cy="114067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D801BF5-F15E-8CF1-E6E5-675E7ADA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5317" y="4182927"/>
              <a:ext cx="1898173" cy="53943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0728191-FE21-1AC0-C0EF-8095A3036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9963627" y="3581689"/>
              <a:ext cx="1898173" cy="539438"/>
            </a:xfrm>
            <a:prstGeom prst="rect">
              <a:avLst/>
            </a:prstGeom>
          </p:spPr>
        </p:pic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D2DAD91F-63F1-8B61-F588-054C064BC016}"/>
              </a:ext>
            </a:extLst>
          </p:cNvPr>
          <p:cNvSpPr/>
          <p:nvPr/>
        </p:nvSpPr>
        <p:spPr bwMode="gray">
          <a:xfrm>
            <a:off x="4766404" y="91076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CB5727B-AEAD-4A74-32D4-412F0FC05F0C}"/>
              </a:ext>
            </a:extLst>
          </p:cNvPr>
          <p:cNvSpPr/>
          <p:nvPr/>
        </p:nvSpPr>
        <p:spPr bwMode="gray">
          <a:xfrm>
            <a:off x="4766404" y="102486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38C4E69-10CF-A867-EA7A-9AE9238432CF}"/>
              </a:ext>
            </a:extLst>
          </p:cNvPr>
          <p:cNvSpPr/>
          <p:nvPr/>
        </p:nvSpPr>
        <p:spPr bwMode="gray">
          <a:xfrm>
            <a:off x="7569048" y="298181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C465F9-C728-4F5E-A23A-CD9C151AFF8E}"/>
              </a:ext>
            </a:extLst>
          </p:cNvPr>
          <p:cNvSpPr/>
          <p:nvPr/>
        </p:nvSpPr>
        <p:spPr bwMode="gray">
          <a:xfrm>
            <a:off x="7569048" y="310086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88DE46-672F-2F1C-97F0-BEF43D26B073}"/>
              </a:ext>
            </a:extLst>
          </p:cNvPr>
          <p:cNvSpPr/>
          <p:nvPr/>
        </p:nvSpPr>
        <p:spPr bwMode="gray">
          <a:xfrm>
            <a:off x="4766403" y="507113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80968B-D1F4-6741-3307-5C56F3774822}"/>
              </a:ext>
            </a:extLst>
          </p:cNvPr>
          <p:cNvSpPr/>
          <p:nvPr/>
        </p:nvSpPr>
        <p:spPr bwMode="gray">
          <a:xfrm>
            <a:off x="4766404" y="517781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EC29CE-18C1-24CD-C7A2-15A73DF60479}"/>
              </a:ext>
            </a:extLst>
          </p:cNvPr>
          <p:cNvSpPr/>
          <p:nvPr/>
        </p:nvSpPr>
        <p:spPr bwMode="gray">
          <a:xfrm>
            <a:off x="9891515" y="506273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9A344-5FB6-3D20-FE67-8E29DE56BAAA}"/>
              </a:ext>
            </a:extLst>
          </p:cNvPr>
          <p:cNvSpPr/>
          <p:nvPr/>
        </p:nvSpPr>
        <p:spPr bwMode="gray">
          <a:xfrm>
            <a:off x="10321378" y="517781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03EF2BC-D8C9-74CA-B671-0252DB3C74B8}"/>
              </a:ext>
            </a:extLst>
          </p:cNvPr>
          <p:cNvSpPr/>
          <p:nvPr/>
        </p:nvSpPr>
        <p:spPr bwMode="gray">
          <a:xfrm>
            <a:off x="9158113" y="312382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4B86F85-B74E-EF1F-63C1-807B7CB1B544}"/>
              </a:ext>
            </a:extLst>
          </p:cNvPr>
          <p:cNvSpPr/>
          <p:nvPr/>
        </p:nvSpPr>
        <p:spPr bwMode="gray">
          <a:xfrm>
            <a:off x="9156607" y="297705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85616F0-E504-D7C6-98E9-571ACE0C3FE9}"/>
              </a:ext>
            </a:extLst>
          </p:cNvPr>
          <p:cNvSpPr/>
          <p:nvPr/>
        </p:nvSpPr>
        <p:spPr bwMode="gray">
          <a:xfrm>
            <a:off x="9891515" y="115279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BB3D248-D699-2460-44BA-C960A01142F9}"/>
              </a:ext>
            </a:extLst>
          </p:cNvPr>
          <p:cNvSpPr/>
          <p:nvPr/>
        </p:nvSpPr>
        <p:spPr bwMode="gray">
          <a:xfrm>
            <a:off x="10321378" y="101795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1E8C7ED-8BD6-86FE-01B8-9DE8EC2AD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4213" y="2602005"/>
            <a:ext cx="914400" cy="9144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20CCEB7-9129-C466-3D39-2461C836D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2290" y="2738239"/>
            <a:ext cx="914400" cy="9144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53924D8A-D959-146B-36C8-2562F26ED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4766" y="4694791"/>
            <a:ext cx="914400" cy="914400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1760A91A-7BB4-631C-BA4A-46AEEFFDC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8555" y="498275"/>
            <a:ext cx="914400" cy="914400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E8C0EF9F-50CF-8202-8F3B-B8DB9494A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1841" y="584173"/>
            <a:ext cx="914400" cy="914400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959DFE33-F5A4-BD3C-7A3B-47FCECD05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3465" y="47179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/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reference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opposing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1320 – Horizontal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9B61BD-49AF-6B51-66E5-2774F3216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21" y="1082905"/>
            <a:ext cx="5866242" cy="865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34537-8EBE-8B6A-1944-802F1DCC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697250" y="2319794"/>
            <a:ext cx="5866242" cy="86592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D2DAD91F-63F1-8B61-F588-054C064BC016}"/>
              </a:ext>
            </a:extLst>
          </p:cNvPr>
          <p:cNvSpPr/>
          <p:nvPr/>
        </p:nvSpPr>
        <p:spPr bwMode="gray">
          <a:xfrm>
            <a:off x="12083943" y="187027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CB5727B-AEAD-4A74-32D4-412F0FC05F0C}"/>
              </a:ext>
            </a:extLst>
          </p:cNvPr>
          <p:cNvSpPr/>
          <p:nvPr/>
        </p:nvSpPr>
        <p:spPr bwMode="gray">
          <a:xfrm>
            <a:off x="4651530" y="228090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204B25-6DAB-3724-1A77-718890514E23}"/>
              </a:ext>
            </a:extLst>
          </p:cNvPr>
          <p:cNvCxnSpPr>
            <a:cxnSpLocks/>
            <a:stCxn id="50" idx="3"/>
            <a:endCxn id="51" idx="7"/>
          </p:cNvCxnSpPr>
          <p:nvPr/>
        </p:nvCxnSpPr>
        <p:spPr bwMode="gray">
          <a:xfrm flipH="1">
            <a:off x="4729579" y="1948327"/>
            <a:ext cx="7367755" cy="3459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9072F2-ED58-7794-79DD-622B6E9FC6E6}"/>
              </a:ext>
            </a:extLst>
          </p:cNvPr>
          <p:cNvSpPr txBox="1"/>
          <p:nvPr/>
        </p:nvSpPr>
        <p:spPr bwMode="gray">
          <a:xfrm>
            <a:off x="7928661" y="195792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E63A10-801C-AE72-1AA6-18EC16CCA1A8}"/>
              </a:ext>
            </a:extLst>
          </p:cNvPr>
          <p:cNvCxnSpPr>
            <a:stCxn id="50" idx="4"/>
          </p:cNvCxnSpPr>
          <p:nvPr/>
        </p:nvCxnSpPr>
        <p:spPr bwMode="gray">
          <a:xfrm>
            <a:off x="12129663" y="1961718"/>
            <a:ext cx="0" cy="3661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A909A4-582B-2177-A70B-C72D99E5041B}"/>
              </a:ext>
            </a:extLst>
          </p:cNvPr>
          <p:cNvSpPr txBox="1"/>
          <p:nvPr/>
        </p:nvSpPr>
        <p:spPr bwMode="gray">
          <a:xfrm>
            <a:off x="11863018" y="208367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47629-18D5-26EA-C21C-0D532BCDB510}"/>
              </a:ext>
            </a:extLst>
          </p:cNvPr>
          <p:cNvCxnSpPr>
            <a:cxnSpLocks/>
            <a:endCxn id="51" idx="6"/>
          </p:cNvCxnSpPr>
          <p:nvPr/>
        </p:nvCxnSpPr>
        <p:spPr bwMode="gray">
          <a:xfrm flipH="1">
            <a:off x="4742970" y="2326626"/>
            <a:ext cx="7386693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29AC590-F1A9-EB95-A0C9-CA49DA013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837" y="3859970"/>
            <a:ext cx="5866242" cy="8659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0C5EC7-CF11-92FC-8F57-372C54FF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611651" y="5096859"/>
            <a:ext cx="5866242" cy="86592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F2031F6E-F809-314C-8448-7F82E309C5DB}"/>
              </a:ext>
            </a:extLst>
          </p:cNvPr>
          <p:cNvSpPr/>
          <p:nvPr/>
        </p:nvSpPr>
        <p:spPr bwMode="gray">
          <a:xfrm>
            <a:off x="9904155" y="465522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D7762C-24C6-8611-FA12-2BEC23DCD4DC}"/>
              </a:ext>
            </a:extLst>
          </p:cNvPr>
          <p:cNvSpPr/>
          <p:nvPr/>
        </p:nvSpPr>
        <p:spPr bwMode="gray">
          <a:xfrm>
            <a:off x="5583724" y="50697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CBAFB5-B37D-DF87-37D4-5EE2F283A740}"/>
              </a:ext>
            </a:extLst>
          </p:cNvPr>
          <p:cNvCxnSpPr>
            <a:cxnSpLocks/>
            <a:stCxn id="30" idx="5"/>
            <a:endCxn id="31" idx="1"/>
          </p:cNvCxnSpPr>
          <p:nvPr/>
        </p:nvCxnSpPr>
        <p:spPr bwMode="gray">
          <a:xfrm flipH="1">
            <a:off x="5597115" y="4733276"/>
            <a:ext cx="4385089" cy="3498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C85626C-4752-72C3-D349-961CA0C15CC1}"/>
              </a:ext>
            </a:extLst>
          </p:cNvPr>
          <p:cNvSpPr txBox="1"/>
          <p:nvPr/>
        </p:nvSpPr>
        <p:spPr bwMode="gray">
          <a:xfrm>
            <a:off x="7821989" y="4906747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5B4367-7BD7-B3DD-8D81-004323AC6F28}"/>
              </a:ext>
            </a:extLst>
          </p:cNvPr>
          <p:cNvCxnSpPr>
            <a:cxnSpLocks/>
            <a:stCxn id="31" idx="0"/>
          </p:cNvCxnSpPr>
          <p:nvPr/>
        </p:nvCxnSpPr>
        <p:spPr bwMode="gray">
          <a:xfrm flipV="1">
            <a:off x="5629444" y="4709861"/>
            <a:ext cx="0" cy="3599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907E022-A7E3-C5CB-282B-9C7AC88729B3}"/>
              </a:ext>
            </a:extLst>
          </p:cNvPr>
          <p:cNvSpPr txBox="1"/>
          <p:nvPr/>
        </p:nvSpPr>
        <p:spPr bwMode="gray">
          <a:xfrm>
            <a:off x="5661774" y="483155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83D0FE-AAD4-7A86-C538-575182421B7D}"/>
              </a:ext>
            </a:extLst>
          </p:cNvPr>
          <p:cNvCxnSpPr>
            <a:cxnSpLocks/>
            <a:endCxn id="30" idx="6"/>
          </p:cNvCxnSpPr>
          <p:nvPr/>
        </p:nvCxnSpPr>
        <p:spPr bwMode="gray">
          <a:xfrm flipV="1">
            <a:off x="5629444" y="4700947"/>
            <a:ext cx="4366151" cy="590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36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at or past the end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150 - (Horizontal – 660)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105 &lt; Horizontal &lt;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in the middle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105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nearing the start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2612" t="-1868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036B76C-4A6C-76E3-0130-870BF6E15B99}"/>
              </a:ext>
            </a:extLst>
          </p:cNvPr>
          <p:cNvGrpSpPr/>
          <p:nvPr/>
        </p:nvGrpSpPr>
        <p:grpSpPr>
          <a:xfrm rot="10800000">
            <a:off x="6520064" y="826834"/>
            <a:ext cx="2894923" cy="1031948"/>
            <a:chOff x="5133475" y="1583437"/>
            <a:chExt cx="2894923" cy="103194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3C37AF7-A512-5D9E-FCF7-B2A09EE04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133475" y="2088115"/>
              <a:ext cx="1898173" cy="52727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FFD877F-A407-B7C3-7677-A761DE747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714F5247-FA79-44CF-F6EC-167C7A41F061}"/>
              </a:ext>
            </a:extLst>
          </p:cNvPr>
          <p:cNvSpPr/>
          <p:nvPr/>
        </p:nvSpPr>
        <p:spPr bwMode="gray">
          <a:xfrm>
            <a:off x="9366160" y="129107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55A403-D5FF-0277-D6BA-FFFDECE9B792}"/>
              </a:ext>
            </a:extLst>
          </p:cNvPr>
          <p:cNvSpPr/>
          <p:nvPr/>
        </p:nvSpPr>
        <p:spPr bwMode="gray">
          <a:xfrm>
            <a:off x="6474344" y="140098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DF25A7-E463-317B-CC0E-8ABD12B78AE5}"/>
              </a:ext>
            </a:extLst>
          </p:cNvPr>
          <p:cNvCxnSpPr>
            <a:cxnSpLocks/>
            <a:stCxn id="68" idx="2"/>
            <a:endCxn id="69" idx="7"/>
          </p:cNvCxnSpPr>
          <p:nvPr/>
        </p:nvCxnSpPr>
        <p:spPr bwMode="gray">
          <a:xfrm flipH="1">
            <a:off x="6552393" y="1336790"/>
            <a:ext cx="2813767" cy="775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3706798-4E0E-BEE7-B53D-7FF5A6AF3356}"/>
              </a:ext>
            </a:extLst>
          </p:cNvPr>
          <p:cNvSpPr txBox="1"/>
          <p:nvPr/>
        </p:nvSpPr>
        <p:spPr bwMode="gray">
          <a:xfrm>
            <a:off x="7378815" y="122929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8F7050E-9C39-CC95-85CE-250FD409D7E4}"/>
              </a:ext>
            </a:extLst>
          </p:cNvPr>
          <p:cNvCxnSpPr>
            <a:cxnSpLocks/>
            <a:stCxn id="68" idx="4"/>
          </p:cNvCxnSpPr>
          <p:nvPr/>
        </p:nvCxnSpPr>
        <p:spPr bwMode="gray">
          <a:xfrm>
            <a:off x="9411880" y="1382510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02D88E-51D0-9BE8-516F-0E0E4AE1ACD8}"/>
              </a:ext>
            </a:extLst>
          </p:cNvPr>
          <p:cNvSpPr txBox="1"/>
          <p:nvPr/>
        </p:nvSpPr>
        <p:spPr bwMode="gray">
          <a:xfrm>
            <a:off x="9491664" y="132010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8DB674-0692-D290-80FB-948F79354384}"/>
              </a:ext>
            </a:extLst>
          </p:cNvPr>
          <p:cNvCxnSpPr>
            <a:cxnSpLocks/>
            <a:endCxn id="69" idx="6"/>
          </p:cNvCxnSpPr>
          <p:nvPr/>
        </p:nvCxnSpPr>
        <p:spPr bwMode="gray">
          <a:xfrm flipH="1" flipV="1">
            <a:off x="6565784" y="1446705"/>
            <a:ext cx="2849203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96B977D-3E8A-7CCA-A308-10741E13D8D0}"/>
              </a:ext>
            </a:extLst>
          </p:cNvPr>
          <p:cNvGrpSpPr/>
          <p:nvPr/>
        </p:nvGrpSpPr>
        <p:grpSpPr>
          <a:xfrm rot="10800000">
            <a:off x="5216976" y="2375570"/>
            <a:ext cx="2802644" cy="1031948"/>
            <a:chOff x="5225754" y="1583437"/>
            <a:chExt cx="2802644" cy="1031948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A5970BE-678F-17D2-6B07-AC624571F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225754" y="2088115"/>
              <a:ext cx="1898173" cy="52727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68B3003-5CC4-40AF-16DF-AD83307F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1E19C1E6-E400-CCF2-AE61-3721A6757FB6}"/>
              </a:ext>
            </a:extLst>
          </p:cNvPr>
          <p:cNvSpPr/>
          <p:nvPr/>
        </p:nvSpPr>
        <p:spPr bwMode="gray">
          <a:xfrm>
            <a:off x="7973900" y="284152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44E0405-140D-A696-6689-8D1F8DFBB2D7}"/>
              </a:ext>
            </a:extLst>
          </p:cNvPr>
          <p:cNvSpPr/>
          <p:nvPr/>
        </p:nvSpPr>
        <p:spPr bwMode="gray">
          <a:xfrm>
            <a:off x="5171256" y="294972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F23ECB2-05A3-EAB5-9316-DA2E9A729F1D}"/>
              </a:ext>
            </a:extLst>
          </p:cNvPr>
          <p:cNvCxnSpPr>
            <a:cxnSpLocks/>
            <a:stCxn id="90" idx="2"/>
            <a:endCxn id="91" idx="7"/>
          </p:cNvCxnSpPr>
          <p:nvPr/>
        </p:nvCxnSpPr>
        <p:spPr bwMode="gray">
          <a:xfrm flipH="1">
            <a:off x="5249305" y="2887242"/>
            <a:ext cx="2724595" cy="758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18947B0-D556-9610-07AE-A181E18C4D99}"/>
              </a:ext>
            </a:extLst>
          </p:cNvPr>
          <p:cNvSpPr txBox="1"/>
          <p:nvPr/>
        </p:nvSpPr>
        <p:spPr bwMode="gray">
          <a:xfrm>
            <a:off x="6075727" y="277803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A3AD4E7-2A14-C972-9A15-8779935D1537}"/>
              </a:ext>
            </a:extLst>
          </p:cNvPr>
          <p:cNvCxnSpPr>
            <a:cxnSpLocks/>
            <a:stCxn id="90" idx="4"/>
          </p:cNvCxnSpPr>
          <p:nvPr/>
        </p:nvCxnSpPr>
        <p:spPr bwMode="gray">
          <a:xfrm>
            <a:off x="8019620" y="2932962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BEFE5CD-E33B-CCC6-61C3-82928C4C72A9}"/>
              </a:ext>
            </a:extLst>
          </p:cNvPr>
          <p:cNvSpPr txBox="1"/>
          <p:nvPr/>
        </p:nvSpPr>
        <p:spPr bwMode="gray">
          <a:xfrm>
            <a:off x="8065340" y="2861509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5EBB8A8-2A47-ECED-0A80-21771F70B3DB}"/>
              </a:ext>
            </a:extLst>
          </p:cNvPr>
          <p:cNvCxnSpPr>
            <a:cxnSpLocks/>
            <a:endCxn id="91" idx="6"/>
          </p:cNvCxnSpPr>
          <p:nvPr/>
        </p:nvCxnSpPr>
        <p:spPr bwMode="gray">
          <a:xfrm flipH="1" flipV="1">
            <a:off x="5262696" y="2995441"/>
            <a:ext cx="2756923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6388237-0FD4-DB2A-B17C-16DA57635A03}"/>
              </a:ext>
            </a:extLst>
          </p:cNvPr>
          <p:cNvGrpSpPr/>
          <p:nvPr/>
        </p:nvGrpSpPr>
        <p:grpSpPr>
          <a:xfrm rot="10800000">
            <a:off x="8800322" y="2304223"/>
            <a:ext cx="2802644" cy="1031948"/>
            <a:chOff x="5225754" y="1583437"/>
            <a:chExt cx="2802644" cy="1031948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D612621-3AB4-434C-E557-FA33C742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978240" y="2088115"/>
              <a:ext cx="1898173" cy="52727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9AE2799-3CAB-A79D-ADB5-DD2196AF4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BBF61B2F-76E5-B9DC-7062-D8E548724121}"/>
              </a:ext>
            </a:extLst>
          </p:cNvPr>
          <p:cNvSpPr/>
          <p:nvPr/>
        </p:nvSpPr>
        <p:spPr bwMode="gray">
          <a:xfrm>
            <a:off x="10798594" y="27701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6BEB344-5E2E-3856-5C42-BE48AA2BCA32}"/>
              </a:ext>
            </a:extLst>
          </p:cNvPr>
          <p:cNvSpPr/>
          <p:nvPr/>
        </p:nvSpPr>
        <p:spPr bwMode="gray">
          <a:xfrm>
            <a:off x="8754602" y="287837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FB31016-D462-5B70-0023-08F286B88D04}"/>
              </a:ext>
            </a:extLst>
          </p:cNvPr>
          <p:cNvCxnSpPr>
            <a:cxnSpLocks/>
            <a:stCxn id="100" idx="2"/>
            <a:endCxn id="101" idx="7"/>
          </p:cNvCxnSpPr>
          <p:nvPr/>
        </p:nvCxnSpPr>
        <p:spPr bwMode="gray">
          <a:xfrm flipH="1">
            <a:off x="8832651" y="2815895"/>
            <a:ext cx="1965943" cy="758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79FA44A-A95E-5B73-B6D8-4DED0ED7D26C}"/>
              </a:ext>
            </a:extLst>
          </p:cNvPr>
          <p:cNvSpPr txBox="1"/>
          <p:nvPr/>
        </p:nvSpPr>
        <p:spPr bwMode="gray">
          <a:xfrm>
            <a:off x="9815622" y="266151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BD36DD1-F880-4D46-89C6-440FDF7227BE}"/>
              </a:ext>
            </a:extLst>
          </p:cNvPr>
          <p:cNvCxnSpPr>
            <a:cxnSpLocks/>
            <a:stCxn id="100" idx="4"/>
          </p:cNvCxnSpPr>
          <p:nvPr/>
        </p:nvCxnSpPr>
        <p:spPr bwMode="gray">
          <a:xfrm>
            <a:off x="10844314" y="2861615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5F8DD5CD-86FD-EBCB-E7CE-A4DCB52DA45D}"/>
              </a:ext>
            </a:extLst>
          </p:cNvPr>
          <p:cNvSpPr txBox="1"/>
          <p:nvPr/>
        </p:nvSpPr>
        <p:spPr bwMode="gray">
          <a:xfrm>
            <a:off x="10890034" y="276380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EC44AB9-CEBE-E6AA-B292-E6F555BA30D2}"/>
              </a:ext>
            </a:extLst>
          </p:cNvPr>
          <p:cNvCxnSpPr>
            <a:cxnSpLocks/>
            <a:endCxn id="101" idx="6"/>
          </p:cNvCxnSpPr>
          <p:nvPr/>
        </p:nvCxnSpPr>
        <p:spPr bwMode="gray">
          <a:xfrm flipH="1" flipV="1">
            <a:off x="8846042" y="2924094"/>
            <a:ext cx="1998272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ADB9D4-478D-B983-65F0-2B359DE73F81}"/>
              </a:ext>
            </a:extLst>
          </p:cNvPr>
          <p:cNvGrpSpPr/>
          <p:nvPr/>
        </p:nvGrpSpPr>
        <p:grpSpPr>
          <a:xfrm rot="10800000">
            <a:off x="6192693" y="4483244"/>
            <a:ext cx="4339372" cy="1031948"/>
            <a:chOff x="5225754" y="1583437"/>
            <a:chExt cx="4339372" cy="1031948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04BC8B8-3949-4FC3-B645-5A4F32759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666953" y="2088115"/>
              <a:ext cx="1898173" cy="52727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AE568FD-E39D-AB36-630E-26D414BA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0762C600-F513-686B-33AE-699EDF9C3465}"/>
              </a:ext>
            </a:extLst>
          </p:cNvPr>
          <p:cNvSpPr/>
          <p:nvPr/>
        </p:nvSpPr>
        <p:spPr bwMode="gray">
          <a:xfrm>
            <a:off x="8040902" y="494810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B37BAEE-DE8B-6D69-5857-026DE2719944}"/>
              </a:ext>
            </a:extLst>
          </p:cNvPr>
          <p:cNvSpPr/>
          <p:nvPr/>
        </p:nvSpPr>
        <p:spPr bwMode="gray">
          <a:xfrm>
            <a:off x="7683701" y="505739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E0C93F9-1EB5-E249-1C06-445FCE19D2E4}"/>
              </a:ext>
            </a:extLst>
          </p:cNvPr>
          <p:cNvCxnSpPr>
            <a:cxnSpLocks/>
            <a:stCxn id="110" idx="2"/>
            <a:endCxn id="111" idx="7"/>
          </p:cNvCxnSpPr>
          <p:nvPr/>
        </p:nvCxnSpPr>
        <p:spPr bwMode="gray">
          <a:xfrm flipH="1">
            <a:off x="7761750" y="4993824"/>
            <a:ext cx="279152" cy="769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573F12A-79F8-0C05-36D1-C1B4EC743E31}"/>
              </a:ext>
            </a:extLst>
          </p:cNvPr>
          <p:cNvSpPr txBox="1"/>
          <p:nvPr/>
        </p:nvSpPr>
        <p:spPr bwMode="gray">
          <a:xfrm>
            <a:off x="7725842" y="483516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3DE2375-06B0-E5B1-F1C7-F8F7ACF41CF7}"/>
              </a:ext>
            </a:extLst>
          </p:cNvPr>
          <p:cNvCxnSpPr>
            <a:cxnSpLocks/>
            <a:stCxn id="110" idx="4"/>
          </p:cNvCxnSpPr>
          <p:nvPr/>
        </p:nvCxnSpPr>
        <p:spPr bwMode="gray">
          <a:xfrm>
            <a:off x="8086622" y="5039544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207D928-549C-3FF1-44D3-8DE026C409F0}"/>
              </a:ext>
            </a:extLst>
          </p:cNvPr>
          <p:cNvSpPr txBox="1"/>
          <p:nvPr/>
        </p:nvSpPr>
        <p:spPr bwMode="gray">
          <a:xfrm>
            <a:off x="8140929" y="4938858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387689F-24C4-0CF4-F363-E3C73F8A6824}"/>
              </a:ext>
            </a:extLst>
          </p:cNvPr>
          <p:cNvCxnSpPr>
            <a:cxnSpLocks/>
            <a:endCxn id="111" idx="6"/>
          </p:cNvCxnSpPr>
          <p:nvPr/>
        </p:nvCxnSpPr>
        <p:spPr bwMode="gray">
          <a:xfrm flipH="1" flipV="1">
            <a:off x="7775141" y="5103115"/>
            <a:ext cx="315725" cy="775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8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8FDBD6-F55E-88B5-8376-95717034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86558" y="814118"/>
            <a:ext cx="1898173" cy="539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AA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BA is at or past the start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150 - (Horizontal – 660)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105 &lt; Horizontal &lt;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BA is in the middle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105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BA is nearing the end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3"/>
                <a:stretch>
                  <a:fillRect l="-2322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FFD877F-A407-B7C3-7677-A761DE74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20064" y="1445078"/>
            <a:ext cx="2802644" cy="413704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714F5247-FA79-44CF-F6EC-167C7A41F061}"/>
              </a:ext>
            </a:extLst>
          </p:cNvPr>
          <p:cNvSpPr/>
          <p:nvPr/>
        </p:nvSpPr>
        <p:spPr bwMode="gray">
          <a:xfrm>
            <a:off x="9261681" y="140321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55A403-D5FF-0277-D6BA-FFFDECE9B792}"/>
              </a:ext>
            </a:extLst>
          </p:cNvPr>
          <p:cNvSpPr/>
          <p:nvPr/>
        </p:nvSpPr>
        <p:spPr bwMode="gray">
          <a:xfrm>
            <a:off x="6347522" y="12855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DF25A7-E463-317B-CC0E-8ABD12B78AE5}"/>
              </a:ext>
            </a:extLst>
          </p:cNvPr>
          <p:cNvCxnSpPr>
            <a:cxnSpLocks/>
            <a:stCxn id="68" idx="2"/>
            <a:endCxn id="69" idx="6"/>
          </p:cNvCxnSpPr>
          <p:nvPr/>
        </p:nvCxnSpPr>
        <p:spPr bwMode="gray">
          <a:xfrm flipH="1" flipV="1">
            <a:off x="6438962" y="1331236"/>
            <a:ext cx="2822719" cy="11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3706798-4E0E-BEE7-B53D-7FF5A6AF3356}"/>
              </a:ext>
            </a:extLst>
          </p:cNvPr>
          <p:cNvSpPr txBox="1"/>
          <p:nvPr/>
        </p:nvSpPr>
        <p:spPr bwMode="gray">
          <a:xfrm>
            <a:off x="8246702" y="121604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8F7050E-9C39-CC95-85CE-250FD409D7E4}"/>
              </a:ext>
            </a:extLst>
          </p:cNvPr>
          <p:cNvCxnSpPr>
            <a:cxnSpLocks/>
            <a:stCxn id="69" idx="4"/>
          </p:cNvCxnSpPr>
          <p:nvPr/>
        </p:nvCxnSpPr>
        <p:spPr bwMode="gray">
          <a:xfrm>
            <a:off x="6393242" y="1376956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02D88E-51D0-9BE8-516F-0E0E4AE1ACD8}"/>
              </a:ext>
            </a:extLst>
          </p:cNvPr>
          <p:cNvSpPr txBox="1"/>
          <p:nvPr/>
        </p:nvSpPr>
        <p:spPr bwMode="gray">
          <a:xfrm>
            <a:off x="6044627" y="132010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8DB674-0692-D290-80FB-948F79354384}"/>
              </a:ext>
            </a:extLst>
          </p:cNvPr>
          <p:cNvCxnSpPr>
            <a:cxnSpLocks/>
            <a:stCxn id="68" idx="2"/>
          </p:cNvCxnSpPr>
          <p:nvPr/>
        </p:nvCxnSpPr>
        <p:spPr bwMode="gray">
          <a:xfrm flipH="1">
            <a:off x="6393242" y="1448937"/>
            <a:ext cx="2868439" cy="892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2ABBD73-5AB2-AEF3-831C-9C0D439D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66045" y="2361301"/>
            <a:ext cx="1898173" cy="539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F9E145-71ED-AA50-1E1F-BC20BD6F0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66045" y="3015296"/>
            <a:ext cx="2802644" cy="41370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C61F4FB-DFFF-5D0A-BCD2-EC3366ED07A1}"/>
              </a:ext>
            </a:extLst>
          </p:cNvPr>
          <p:cNvSpPr/>
          <p:nvPr/>
        </p:nvSpPr>
        <p:spPr bwMode="gray">
          <a:xfrm>
            <a:off x="8307662" y="297343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CFF0D9B-2A4A-089B-6F0A-EEFF1FE280BC}"/>
              </a:ext>
            </a:extLst>
          </p:cNvPr>
          <p:cNvSpPr/>
          <p:nvPr/>
        </p:nvSpPr>
        <p:spPr bwMode="gray">
          <a:xfrm>
            <a:off x="5520325" y="282866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56E8F3-CF68-9B0F-576C-08A565BC17D9}"/>
              </a:ext>
            </a:extLst>
          </p:cNvPr>
          <p:cNvCxnSpPr>
            <a:cxnSpLocks/>
            <a:stCxn id="20" idx="2"/>
            <a:endCxn id="21" idx="6"/>
          </p:cNvCxnSpPr>
          <p:nvPr/>
        </p:nvCxnSpPr>
        <p:spPr bwMode="gray">
          <a:xfrm flipH="1" flipV="1">
            <a:off x="5611765" y="2874380"/>
            <a:ext cx="2695897" cy="144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5A9424-476A-0AE5-78A5-E29AA515EEAB}"/>
              </a:ext>
            </a:extLst>
          </p:cNvPr>
          <p:cNvSpPr txBox="1"/>
          <p:nvPr/>
        </p:nvSpPr>
        <p:spPr bwMode="gray">
          <a:xfrm>
            <a:off x="7292683" y="2786263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6B7010-0967-C01B-F16D-3AAB8CCC69B2}"/>
              </a:ext>
            </a:extLst>
          </p:cNvPr>
          <p:cNvCxnSpPr>
            <a:cxnSpLocks/>
            <a:stCxn id="21" idx="4"/>
          </p:cNvCxnSpPr>
          <p:nvPr/>
        </p:nvCxnSpPr>
        <p:spPr bwMode="gray">
          <a:xfrm>
            <a:off x="5566045" y="2920100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6716084-8680-1940-94AF-D4989A0061E1}"/>
              </a:ext>
            </a:extLst>
          </p:cNvPr>
          <p:cNvSpPr txBox="1"/>
          <p:nvPr/>
        </p:nvSpPr>
        <p:spPr bwMode="gray">
          <a:xfrm>
            <a:off x="5090608" y="289032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F62BC-521D-3E69-826A-7EEB12D781C9}"/>
              </a:ext>
            </a:extLst>
          </p:cNvPr>
          <p:cNvCxnSpPr>
            <a:cxnSpLocks/>
            <a:stCxn id="20" idx="2"/>
          </p:cNvCxnSpPr>
          <p:nvPr/>
        </p:nvCxnSpPr>
        <p:spPr bwMode="gray">
          <a:xfrm flipH="1">
            <a:off x="5566045" y="3019155"/>
            <a:ext cx="274161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F2A3472-1141-13D1-70D8-AB16A1BF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638309" y="2297551"/>
            <a:ext cx="1898173" cy="539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D1194B-127D-5210-25DB-E3C958E84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131714" y="2961961"/>
            <a:ext cx="2802644" cy="41370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69F60DA-9B08-6019-4121-E8F1FDCB3803}"/>
              </a:ext>
            </a:extLst>
          </p:cNvPr>
          <p:cNvSpPr/>
          <p:nvPr/>
        </p:nvSpPr>
        <p:spPr bwMode="gray">
          <a:xfrm>
            <a:off x="11873331" y="29201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386FBB-B55F-068B-1824-D8E1CF427C64}"/>
              </a:ext>
            </a:extLst>
          </p:cNvPr>
          <p:cNvSpPr/>
          <p:nvPr/>
        </p:nvSpPr>
        <p:spPr bwMode="gray">
          <a:xfrm>
            <a:off x="9592589" y="277118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77AD73-76F0-3459-5B6B-4D4D89B9A821}"/>
              </a:ext>
            </a:extLst>
          </p:cNvPr>
          <p:cNvCxnSpPr>
            <a:cxnSpLocks/>
            <a:stCxn id="29" idx="2"/>
            <a:endCxn id="30" idx="6"/>
          </p:cNvCxnSpPr>
          <p:nvPr/>
        </p:nvCxnSpPr>
        <p:spPr bwMode="gray">
          <a:xfrm flipH="1" flipV="1">
            <a:off x="9684029" y="2816904"/>
            <a:ext cx="2189302" cy="148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1C5C06-6F0C-95AB-2F53-56F57BC8C545}"/>
              </a:ext>
            </a:extLst>
          </p:cNvPr>
          <p:cNvSpPr txBox="1"/>
          <p:nvPr/>
        </p:nvSpPr>
        <p:spPr bwMode="gray">
          <a:xfrm>
            <a:off x="10627232" y="265073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6B1FE5-662F-37A1-441A-679EA2AE20A4}"/>
              </a:ext>
            </a:extLst>
          </p:cNvPr>
          <p:cNvCxnSpPr>
            <a:cxnSpLocks/>
            <a:stCxn id="30" idx="4"/>
          </p:cNvCxnSpPr>
          <p:nvPr/>
        </p:nvCxnSpPr>
        <p:spPr bwMode="gray">
          <a:xfrm>
            <a:off x="9638309" y="2862624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0373E1-A036-0E70-3C37-C680F9E3117A}"/>
              </a:ext>
            </a:extLst>
          </p:cNvPr>
          <p:cNvSpPr txBox="1"/>
          <p:nvPr/>
        </p:nvSpPr>
        <p:spPr bwMode="gray">
          <a:xfrm>
            <a:off x="9335414" y="280322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95EAB3-C960-65CD-9B27-76A168E76447}"/>
              </a:ext>
            </a:extLst>
          </p:cNvPr>
          <p:cNvCxnSpPr>
            <a:cxnSpLocks/>
            <a:stCxn id="29" idx="2"/>
          </p:cNvCxnSpPr>
          <p:nvPr/>
        </p:nvCxnSpPr>
        <p:spPr bwMode="gray">
          <a:xfrm flipH="1">
            <a:off x="9638309" y="2965820"/>
            <a:ext cx="2235022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190088E-132C-3353-D770-9946FA49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61681" y="4711717"/>
            <a:ext cx="1898173" cy="5394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DE3097-344E-EA5D-4314-372C7DB93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777239" y="5342677"/>
            <a:ext cx="2802644" cy="413704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F391D4F3-1D75-0400-B657-C62CA38F5050}"/>
              </a:ext>
            </a:extLst>
          </p:cNvPr>
          <p:cNvSpPr/>
          <p:nvPr/>
        </p:nvSpPr>
        <p:spPr bwMode="gray">
          <a:xfrm>
            <a:off x="9518856" y="53008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B73B1ED-E723-E19F-2DB8-4EFE6F973E23}"/>
              </a:ext>
            </a:extLst>
          </p:cNvPr>
          <p:cNvSpPr/>
          <p:nvPr/>
        </p:nvSpPr>
        <p:spPr bwMode="gray">
          <a:xfrm>
            <a:off x="9215961" y="517811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427B4A-4BD2-4D01-C8A1-FAFF3104A220}"/>
              </a:ext>
            </a:extLst>
          </p:cNvPr>
          <p:cNvCxnSpPr>
            <a:cxnSpLocks/>
            <a:stCxn id="38" idx="2"/>
            <a:endCxn id="39" idx="6"/>
          </p:cNvCxnSpPr>
          <p:nvPr/>
        </p:nvCxnSpPr>
        <p:spPr bwMode="gray">
          <a:xfrm flipH="1" flipV="1">
            <a:off x="9307401" y="5223832"/>
            <a:ext cx="211455" cy="1227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B1330F9-BEF4-2B38-09C7-D3A822E1CC92}"/>
              </a:ext>
            </a:extLst>
          </p:cNvPr>
          <p:cNvSpPr txBox="1"/>
          <p:nvPr/>
        </p:nvSpPr>
        <p:spPr bwMode="gray">
          <a:xfrm>
            <a:off x="9451295" y="5080520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161B5D-7753-EAAB-551B-F125CAEB586A}"/>
              </a:ext>
            </a:extLst>
          </p:cNvPr>
          <p:cNvCxnSpPr>
            <a:cxnSpLocks/>
            <a:stCxn id="39" idx="4"/>
          </p:cNvCxnSpPr>
          <p:nvPr/>
        </p:nvCxnSpPr>
        <p:spPr bwMode="gray">
          <a:xfrm>
            <a:off x="9261681" y="5269552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D9B6FD-F09C-EEE8-7696-3BBC93424779}"/>
              </a:ext>
            </a:extLst>
          </p:cNvPr>
          <p:cNvSpPr txBox="1"/>
          <p:nvPr/>
        </p:nvSpPr>
        <p:spPr bwMode="gray">
          <a:xfrm>
            <a:off x="8967359" y="518829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AE7E7D-2E26-9773-D0C9-F7540153A074}"/>
              </a:ext>
            </a:extLst>
          </p:cNvPr>
          <p:cNvCxnSpPr>
            <a:cxnSpLocks/>
            <a:stCxn id="38" idx="2"/>
          </p:cNvCxnSpPr>
          <p:nvPr/>
        </p:nvCxnSpPr>
        <p:spPr bwMode="gray">
          <a:xfrm flipH="1">
            <a:off x="9261681" y="5346536"/>
            <a:ext cx="25717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7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 – 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42C679-2925-D3CD-4C6C-DE9ECE4284C2}"/>
              </a:ext>
            </a:extLst>
          </p:cNvPr>
          <p:cNvGrpSpPr/>
          <p:nvPr/>
        </p:nvGrpSpPr>
        <p:grpSpPr>
          <a:xfrm>
            <a:off x="7046335" y="2399183"/>
            <a:ext cx="3366483" cy="1149291"/>
            <a:chOff x="8493729" y="274313"/>
            <a:chExt cx="3366483" cy="114929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23712A-9C4E-1517-5119-7FFBC9B5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9962039" y="896334"/>
              <a:ext cx="1898173" cy="5272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FE145E-F2D0-3714-C296-F33E04BAE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3729" y="274313"/>
              <a:ext cx="1898173" cy="527270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B744C37-6963-B173-6334-1B5F6AB1B922}"/>
              </a:ext>
            </a:extLst>
          </p:cNvPr>
          <p:cNvSpPr/>
          <p:nvPr/>
        </p:nvSpPr>
        <p:spPr bwMode="gray">
          <a:xfrm>
            <a:off x="8468925" y="29983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932C7-15DA-BD2A-2665-6BC2A4C53F4B}"/>
              </a:ext>
            </a:extLst>
          </p:cNvPr>
          <p:cNvSpPr/>
          <p:nvPr/>
        </p:nvSpPr>
        <p:spPr bwMode="gray">
          <a:xfrm>
            <a:off x="8898788" y="286352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7" idx="7"/>
            <a:endCxn id="18" idx="3"/>
          </p:cNvCxnSpPr>
          <p:nvPr/>
        </p:nvCxnSpPr>
        <p:spPr bwMode="gray">
          <a:xfrm flipV="1">
            <a:off x="8546974" y="2941578"/>
            <a:ext cx="365205" cy="701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8514645" y="2801517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18" idx="4"/>
          </p:cNvCxnSpPr>
          <p:nvPr/>
        </p:nvCxnSpPr>
        <p:spPr bwMode="gray">
          <a:xfrm>
            <a:off x="8944508" y="2954969"/>
            <a:ext cx="0" cy="89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9039147" y="28954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17" idx="6"/>
          </p:cNvCxnSpPr>
          <p:nvPr/>
        </p:nvCxnSpPr>
        <p:spPr bwMode="gray">
          <a:xfrm flipV="1">
            <a:off x="8560365" y="3034595"/>
            <a:ext cx="384143" cy="95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95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F15306-DB04-5FBF-A1FA-757B74B03769}"/>
              </a:ext>
            </a:extLst>
          </p:cNvPr>
          <p:cNvGrpSpPr/>
          <p:nvPr/>
        </p:nvGrpSpPr>
        <p:grpSpPr>
          <a:xfrm rot="10800000">
            <a:off x="8089307" y="984293"/>
            <a:ext cx="1899679" cy="1151271"/>
            <a:chOff x="8492223" y="1591199"/>
            <a:chExt cx="1899679" cy="1151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62E823-6008-0110-7B7C-B6C85824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C64F9C-B7C9-3243-253E-9FA37BD79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2223" y="2203032"/>
              <a:ext cx="1898173" cy="53943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6A8B87-8FE8-5C85-65BA-9EC0823B17AA}"/>
              </a:ext>
            </a:extLst>
          </p:cNvPr>
          <p:cNvGrpSpPr/>
          <p:nvPr/>
        </p:nvGrpSpPr>
        <p:grpSpPr>
          <a:xfrm rot="10800000">
            <a:off x="7947153" y="2666062"/>
            <a:ext cx="2056058" cy="1151271"/>
            <a:chOff x="8493729" y="1591199"/>
            <a:chExt cx="2056058" cy="115127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9E93AED-79B4-8D4A-4994-D0B77BCA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8C2D22-F8DC-0DBE-6E35-CC3194C67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1614" y="2203032"/>
              <a:ext cx="1898173" cy="53943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655F2A-4062-0B6A-393B-2B70C8464101}"/>
              </a:ext>
            </a:extLst>
          </p:cNvPr>
          <p:cNvGrpSpPr/>
          <p:nvPr/>
        </p:nvGrpSpPr>
        <p:grpSpPr>
          <a:xfrm rot="10800000">
            <a:off x="8109908" y="4594379"/>
            <a:ext cx="2092626" cy="1151271"/>
            <a:chOff x="8299276" y="1591199"/>
            <a:chExt cx="2092626" cy="115127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937B8E3-B8E2-C615-3476-73DA4ED05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190EC-D1D7-C599-1C21-58F13266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9276" y="2203032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BA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 –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4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1" idx="0"/>
            <a:endCxn id="12" idx="4"/>
          </p:cNvCxnSpPr>
          <p:nvPr/>
        </p:nvCxnSpPr>
        <p:spPr bwMode="gray">
          <a:xfrm flipH="1" flipV="1">
            <a:off x="8089307" y="1537882"/>
            <a:ext cx="1506" cy="38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7811730" y="1490918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35" idx="0"/>
          </p:cNvCxnSpPr>
          <p:nvPr/>
        </p:nvCxnSpPr>
        <p:spPr bwMode="gray">
          <a:xfrm flipV="1">
            <a:off x="8118607" y="3181290"/>
            <a:ext cx="0" cy="829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8140821" y="14878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36" idx="6"/>
          </p:cNvCxnSpPr>
          <p:nvPr/>
        </p:nvCxnSpPr>
        <p:spPr bwMode="gray">
          <a:xfrm>
            <a:off x="7996132" y="3179726"/>
            <a:ext cx="13889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FEFD074-5BC3-6105-4026-9A96123FC12C}"/>
              </a:ext>
            </a:extLst>
          </p:cNvPr>
          <p:cNvSpPr/>
          <p:nvPr/>
        </p:nvSpPr>
        <p:spPr bwMode="gray">
          <a:xfrm>
            <a:off x="8045093" y="157672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368A7C-29EE-271B-FBF5-C384E294D994}"/>
              </a:ext>
            </a:extLst>
          </p:cNvPr>
          <p:cNvSpPr/>
          <p:nvPr/>
        </p:nvSpPr>
        <p:spPr bwMode="gray">
          <a:xfrm>
            <a:off x="8043587" y="144644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86465E-2E97-0732-8964-C7BEE79CD5C9}"/>
              </a:ext>
            </a:extLst>
          </p:cNvPr>
          <p:cNvCxnSpPr>
            <a:cxnSpLocks/>
            <a:stCxn id="35" idx="1"/>
            <a:endCxn id="36" idx="5"/>
          </p:cNvCxnSpPr>
          <p:nvPr/>
        </p:nvCxnSpPr>
        <p:spPr bwMode="gray">
          <a:xfrm flipH="1" flipV="1">
            <a:off x="7982741" y="3212055"/>
            <a:ext cx="103537" cy="656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4EC918-B146-1F4D-707D-F58D1E429522}"/>
              </a:ext>
            </a:extLst>
          </p:cNvPr>
          <p:cNvSpPr txBox="1"/>
          <p:nvPr/>
        </p:nvSpPr>
        <p:spPr bwMode="gray">
          <a:xfrm>
            <a:off x="7818565" y="328896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6AF3E6-1024-3663-6254-1E59CD4B89DE}"/>
              </a:ext>
            </a:extLst>
          </p:cNvPr>
          <p:cNvSpPr txBox="1"/>
          <p:nvPr/>
        </p:nvSpPr>
        <p:spPr bwMode="gray">
          <a:xfrm>
            <a:off x="8328990" y="317956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E673BE9-961A-B4E1-4163-257E343A2103}"/>
              </a:ext>
            </a:extLst>
          </p:cNvPr>
          <p:cNvSpPr/>
          <p:nvPr/>
        </p:nvSpPr>
        <p:spPr bwMode="gray">
          <a:xfrm>
            <a:off x="8072887" y="326428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31E357-A7A0-E158-D7EE-2BE50001F732}"/>
              </a:ext>
            </a:extLst>
          </p:cNvPr>
          <p:cNvSpPr/>
          <p:nvPr/>
        </p:nvSpPr>
        <p:spPr bwMode="gray">
          <a:xfrm>
            <a:off x="7904692" y="313400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6C858C-9943-905D-49FC-D5DE5F37B833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 bwMode="gray">
          <a:xfrm flipV="1">
            <a:off x="8146954" y="5133497"/>
            <a:ext cx="129107" cy="656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A5E9C06-AD4F-4879-45B1-00AD13725FDF}"/>
              </a:ext>
            </a:extLst>
          </p:cNvPr>
          <p:cNvSpPr txBox="1"/>
          <p:nvPr/>
        </p:nvSpPr>
        <p:spPr bwMode="gray">
          <a:xfrm>
            <a:off x="7976450" y="4976209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14C56B-806F-B40E-6C35-834698A773C2}"/>
              </a:ext>
            </a:extLst>
          </p:cNvPr>
          <p:cNvSpPr txBox="1"/>
          <p:nvPr/>
        </p:nvSpPr>
        <p:spPr bwMode="gray">
          <a:xfrm>
            <a:off x="8456435" y="509376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9CF6B3-4594-503C-E0E2-97025BC62009}"/>
              </a:ext>
            </a:extLst>
          </p:cNvPr>
          <p:cNvSpPr/>
          <p:nvPr/>
        </p:nvSpPr>
        <p:spPr bwMode="gray">
          <a:xfrm>
            <a:off x="8068905" y="518573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730952-C038-C528-28C4-31A975714AC6}"/>
              </a:ext>
            </a:extLst>
          </p:cNvPr>
          <p:cNvSpPr/>
          <p:nvPr/>
        </p:nvSpPr>
        <p:spPr bwMode="gray">
          <a:xfrm>
            <a:off x="8262670" y="505544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D6908DB-8678-038B-FC8F-1297B9DB00B3}"/>
              </a:ext>
            </a:extLst>
          </p:cNvPr>
          <p:cNvCxnSpPr>
            <a:cxnSpLocks/>
            <a:stCxn id="40" idx="6"/>
          </p:cNvCxnSpPr>
          <p:nvPr/>
        </p:nvCxnSpPr>
        <p:spPr bwMode="gray">
          <a:xfrm>
            <a:off x="8160345" y="5231450"/>
            <a:ext cx="16864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390B01-F31D-FD64-FC7D-7E4DB1FC4FF8}"/>
              </a:ext>
            </a:extLst>
          </p:cNvPr>
          <p:cNvCxnSpPr>
            <a:cxnSpLocks/>
            <a:stCxn id="41" idx="4"/>
          </p:cNvCxnSpPr>
          <p:nvPr/>
        </p:nvCxnSpPr>
        <p:spPr bwMode="gray">
          <a:xfrm>
            <a:off x="8308390" y="5146888"/>
            <a:ext cx="3284" cy="901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5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0A3DF7-9A8E-CDF9-877E-DEF93896B948}"/>
              </a:ext>
            </a:extLst>
          </p:cNvPr>
          <p:cNvGrpSpPr/>
          <p:nvPr/>
        </p:nvGrpSpPr>
        <p:grpSpPr>
          <a:xfrm>
            <a:off x="7041128" y="2418062"/>
            <a:ext cx="3366483" cy="1140676"/>
            <a:chOff x="8495317" y="3581689"/>
            <a:chExt cx="3366483" cy="11406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194CD2-1F9F-5460-6C77-108F75AC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5317" y="4182927"/>
              <a:ext cx="1898173" cy="539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D5158D-AF8C-98CA-8501-BBF5BDF28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9963627" y="3581689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BA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BA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3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744C37-6963-B173-6334-1B5F6AB1B922}"/>
              </a:ext>
            </a:extLst>
          </p:cNvPr>
          <p:cNvSpPr/>
          <p:nvPr/>
        </p:nvSpPr>
        <p:spPr bwMode="gray">
          <a:xfrm>
            <a:off x="8890410" y="29983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932C7-15DA-BD2A-2665-6BC2A4C53F4B}"/>
              </a:ext>
            </a:extLst>
          </p:cNvPr>
          <p:cNvSpPr/>
          <p:nvPr/>
        </p:nvSpPr>
        <p:spPr bwMode="gray">
          <a:xfrm>
            <a:off x="8472541" y="287067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7" idx="1"/>
            <a:endCxn id="18" idx="5"/>
          </p:cNvCxnSpPr>
          <p:nvPr/>
        </p:nvCxnSpPr>
        <p:spPr bwMode="gray">
          <a:xfrm flipH="1" flipV="1">
            <a:off x="8550590" y="2948721"/>
            <a:ext cx="353211" cy="630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8646626" y="278497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18" idx="4"/>
          </p:cNvCxnSpPr>
          <p:nvPr/>
        </p:nvCxnSpPr>
        <p:spPr bwMode="gray">
          <a:xfrm>
            <a:off x="8518261" y="2962112"/>
            <a:ext cx="0" cy="89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8217706" y="28954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17" idx="2"/>
          </p:cNvCxnSpPr>
          <p:nvPr/>
        </p:nvCxnSpPr>
        <p:spPr bwMode="gray">
          <a:xfrm flipH="1" flipV="1">
            <a:off x="8518261" y="3038734"/>
            <a:ext cx="372149" cy="536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9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Should be similar to the overlap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Need a result with respect to each segment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i.e. </a:t>
            </a:r>
            <a:r>
              <a:rPr lang="en-GB" dirty="0" err="1"/>
              <a:t>pos</a:t>
            </a:r>
            <a:r>
              <a:rPr lang="en-GB" dirty="0"/>
              <a:t> x on </a:t>
            </a:r>
            <a:r>
              <a:rPr lang="en-GB" dirty="0" err="1"/>
              <a:t>segX</a:t>
            </a:r>
            <a:r>
              <a:rPr lang="en-GB" dirty="0"/>
              <a:t> and position y on </a:t>
            </a:r>
            <a:r>
              <a:rPr lang="en-GB" dirty="0" err="1"/>
              <a:t>segY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Measurement Spots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Point and End Point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Pos</a:t>
            </a:r>
            <a:r>
              <a:rPr lang="en-GB" dirty="0"/>
              <a:t> (X, Y, and 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Orientation (3 angles)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angle is about z which is what we need</a:t>
            </a:r>
          </a:p>
          <a:p>
            <a:pPr lvl="1" indent="0">
              <a:buNone/>
            </a:pPr>
            <a:endParaRPr lang="en-GB" dirty="0"/>
          </a:p>
          <a:p>
            <a:pPr lvl="1" indent="0">
              <a:buNone/>
            </a:pPr>
            <a:r>
              <a:rPr lang="en-GB" dirty="0"/>
              <a:t>Oddity for angles 1 and 2: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Points facing down, left, or up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Angle 1 is 0 and angle 2 is 180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Points facing right and down to but not including straight down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Angle 1 is 0 and angle 2 is -180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Points facing up to but not including straight up and over to the right but not including right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Angle 1 is 180 and angle 2 is 0</a:t>
            </a:r>
          </a:p>
          <a:p>
            <a:pPr lvl="1" indent="0">
              <a:buNone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Function Blocks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C9D7DE-91B4-8092-836B-6689B3B5EFDA}"/>
              </a:ext>
            </a:extLst>
          </p:cNvPr>
          <p:cNvGrpSpPr/>
          <p:nvPr/>
        </p:nvGrpSpPr>
        <p:grpSpPr>
          <a:xfrm>
            <a:off x="6462712" y="1378800"/>
            <a:ext cx="3657600" cy="3657600"/>
            <a:chOff x="1725295" y="4316721"/>
            <a:chExt cx="1280160" cy="13716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41DD5A24-8AA4-01B4-DCE5-C8D928294F25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5374035"/>
                <a:gd name="adj2" fmla="val 16165304"/>
              </a:avLst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29C1FE01-AC38-D440-3D8C-4369476D0A31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16153063"/>
                <a:gd name="adj2" fmla="val 21599033"/>
              </a:avLst>
            </a:prstGeom>
            <a:solidFill>
              <a:srgbClr val="00B05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DAAF075-3FA5-EAAA-B090-315D2E200F98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21591538"/>
                <a:gd name="adj2" fmla="val 5392582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B90B5-3B76-5ED4-FB46-629E0AF473E2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>
            <a:off x="6005512" y="3207600"/>
            <a:ext cx="2286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47D7AC-0CCC-ACB3-F0C7-A1DB59AD6D70}"/>
              </a:ext>
            </a:extLst>
          </p:cNvPr>
          <p:cNvSpPr txBox="1"/>
          <p:nvPr/>
        </p:nvSpPr>
        <p:spPr bwMode="gray">
          <a:xfrm>
            <a:off x="8062910" y="471079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-180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653AB-A30D-6174-20CF-038BC97D1AD0}"/>
              </a:ext>
            </a:extLst>
          </p:cNvPr>
          <p:cNvSpPr txBox="1"/>
          <p:nvPr/>
        </p:nvSpPr>
        <p:spPr bwMode="gray">
          <a:xfrm>
            <a:off x="5548314" y="29790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90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4C2F36-1BDC-8C17-9FE2-2099AC535564}"/>
              </a:ext>
            </a:extLst>
          </p:cNvPr>
          <p:cNvSpPr txBox="1"/>
          <p:nvPr/>
        </p:nvSpPr>
        <p:spPr bwMode="gray">
          <a:xfrm>
            <a:off x="8062910" y="54918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E45354-2720-4CE9-AB68-512EC6377BA2}"/>
              </a:ext>
            </a:extLst>
          </p:cNvPr>
          <p:cNvSpPr txBox="1"/>
          <p:nvPr/>
        </p:nvSpPr>
        <p:spPr bwMode="gray">
          <a:xfrm>
            <a:off x="10577510" y="2980884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-90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1DE71B3-2A3F-8414-78BD-4DE5BB6CEA5A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 flipV="1">
            <a:off x="6675066" y="1591154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80681A-C127-7A35-D7B1-87A1A7C03D74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>
            <a:off x="6675066" y="3207600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D17563F-84EB-A261-CBF5-B0BC79121745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>
            <a:off x="8291512" y="3207600"/>
            <a:ext cx="1616446" cy="161644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F92B51-66AC-CDA5-2F42-05A0CBC23CD9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V="1">
            <a:off x="8291512" y="1591154"/>
            <a:ext cx="1616446" cy="161644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D386E2D-2070-7F4B-EA03-E3FF25363641}"/>
              </a:ext>
            </a:extLst>
          </p:cNvPr>
          <p:cNvSpPr txBox="1"/>
          <p:nvPr/>
        </p:nvSpPr>
        <p:spPr bwMode="gray">
          <a:xfrm>
            <a:off x="9907960" y="4823147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-45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D9AE9B-5AD7-94A4-3584-DBACA122603E}"/>
              </a:ext>
            </a:extLst>
          </p:cNvPr>
          <p:cNvSpPr txBox="1"/>
          <p:nvPr/>
        </p:nvSpPr>
        <p:spPr bwMode="gray">
          <a:xfrm>
            <a:off x="6217864" y="48069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A30BC3-7F01-21C0-9094-D371B9650966}"/>
              </a:ext>
            </a:extLst>
          </p:cNvPr>
          <p:cNvSpPr txBox="1"/>
          <p:nvPr/>
        </p:nvSpPr>
        <p:spPr bwMode="gray">
          <a:xfrm>
            <a:off x="6234112" y="113395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135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31CA8-F3E5-C16D-208C-50ECDB2F67CE}"/>
              </a:ext>
            </a:extLst>
          </p:cNvPr>
          <p:cNvSpPr txBox="1"/>
          <p:nvPr/>
        </p:nvSpPr>
        <p:spPr bwMode="gray">
          <a:xfrm>
            <a:off x="9907956" y="117711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9A02F23-BBA3-1A73-0E55-8D4E52403BBF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2257200"/>
            <a:ext cx="2073648" cy="9504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F34C96-9A76-D626-58C7-A0585E9C6891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1123284"/>
            <a:ext cx="903763" cy="208431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27B2B30-BF00-6D27-2A3F-25F95A92567D}"/>
              </a:ext>
            </a:extLst>
          </p:cNvPr>
          <p:cNvSpPr txBox="1"/>
          <p:nvPr/>
        </p:nvSpPr>
        <p:spPr bwMode="gray">
          <a:xfrm>
            <a:off x="9073209" y="6462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22.5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CEE09A-DDC7-9C83-FCFC-0F522236048C}"/>
              </a:ext>
            </a:extLst>
          </p:cNvPr>
          <p:cNvSpPr txBox="1"/>
          <p:nvPr/>
        </p:nvSpPr>
        <p:spPr bwMode="gray">
          <a:xfrm>
            <a:off x="10365160" y="194515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67.5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6E0349-E599-51F5-EB98-F9E3E2CFF3BB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22860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207046-EFDA-CC04-BBDD-2DD25BE6CADB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921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C7FE0D-80C5-1E15-4278-914C08BE5C53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5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reference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opposing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1320 – Horizontal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Reference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660-(Overlap/2)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Other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660-(Overlap/2)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Reference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Other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2612" t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9B61BD-49AF-6B51-66E5-2774F3216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21" y="1082905"/>
            <a:ext cx="5866242" cy="865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34537-8EBE-8B6A-1944-802F1DCC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697250" y="2319794"/>
            <a:ext cx="5866242" cy="86592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D2DAD91F-63F1-8B61-F588-054C064BC016}"/>
              </a:ext>
            </a:extLst>
          </p:cNvPr>
          <p:cNvSpPr/>
          <p:nvPr/>
        </p:nvSpPr>
        <p:spPr bwMode="gray">
          <a:xfrm>
            <a:off x="12083943" y="187027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CB5727B-AEAD-4A74-32D4-412F0FC05F0C}"/>
              </a:ext>
            </a:extLst>
          </p:cNvPr>
          <p:cNvSpPr/>
          <p:nvPr/>
        </p:nvSpPr>
        <p:spPr bwMode="gray">
          <a:xfrm>
            <a:off x="4651530" y="228090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204B25-6DAB-3724-1A77-718890514E23}"/>
              </a:ext>
            </a:extLst>
          </p:cNvPr>
          <p:cNvCxnSpPr>
            <a:cxnSpLocks/>
            <a:stCxn id="50" idx="3"/>
            <a:endCxn id="51" idx="7"/>
          </p:cNvCxnSpPr>
          <p:nvPr/>
        </p:nvCxnSpPr>
        <p:spPr bwMode="gray">
          <a:xfrm flipH="1">
            <a:off x="4729579" y="1948327"/>
            <a:ext cx="7367755" cy="3459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9072F2-ED58-7794-79DD-622B6E9FC6E6}"/>
              </a:ext>
            </a:extLst>
          </p:cNvPr>
          <p:cNvSpPr txBox="1"/>
          <p:nvPr/>
        </p:nvSpPr>
        <p:spPr bwMode="gray">
          <a:xfrm>
            <a:off x="7928661" y="195792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E63A10-801C-AE72-1AA6-18EC16CCA1A8}"/>
              </a:ext>
            </a:extLst>
          </p:cNvPr>
          <p:cNvCxnSpPr>
            <a:stCxn id="50" idx="4"/>
          </p:cNvCxnSpPr>
          <p:nvPr/>
        </p:nvCxnSpPr>
        <p:spPr bwMode="gray">
          <a:xfrm>
            <a:off x="12129663" y="1961718"/>
            <a:ext cx="0" cy="3661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A909A4-582B-2177-A70B-C72D99E5041B}"/>
              </a:ext>
            </a:extLst>
          </p:cNvPr>
          <p:cNvSpPr txBox="1"/>
          <p:nvPr/>
        </p:nvSpPr>
        <p:spPr bwMode="gray">
          <a:xfrm>
            <a:off x="11863018" y="208367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47629-18D5-26EA-C21C-0D532BCDB510}"/>
              </a:ext>
            </a:extLst>
          </p:cNvPr>
          <p:cNvCxnSpPr>
            <a:cxnSpLocks/>
            <a:endCxn id="51" idx="6"/>
          </p:cNvCxnSpPr>
          <p:nvPr/>
        </p:nvCxnSpPr>
        <p:spPr bwMode="gray">
          <a:xfrm flipH="1">
            <a:off x="4742970" y="2326626"/>
            <a:ext cx="7386693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29AC590-F1A9-EB95-A0C9-CA49DA013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837" y="3859970"/>
            <a:ext cx="5866242" cy="8659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0C5EC7-CF11-92FC-8F57-372C54FF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611651" y="5096859"/>
            <a:ext cx="5866242" cy="86592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F2031F6E-F809-314C-8448-7F82E309C5DB}"/>
              </a:ext>
            </a:extLst>
          </p:cNvPr>
          <p:cNvSpPr/>
          <p:nvPr/>
        </p:nvSpPr>
        <p:spPr bwMode="gray">
          <a:xfrm>
            <a:off x="9904155" y="465522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D7762C-24C6-8611-FA12-2BEC23DCD4DC}"/>
              </a:ext>
            </a:extLst>
          </p:cNvPr>
          <p:cNvSpPr/>
          <p:nvPr/>
        </p:nvSpPr>
        <p:spPr bwMode="gray">
          <a:xfrm>
            <a:off x="5583724" y="50697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CBAFB5-B37D-DF87-37D4-5EE2F283A740}"/>
              </a:ext>
            </a:extLst>
          </p:cNvPr>
          <p:cNvCxnSpPr>
            <a:cxnSpLocks/>
            <a:stCxn id="30" idx="5"/>
            <a:endCxn id="31" idx="1"/>
          </p:cNvCxnSpPr>
          <p:nvPr/>
        </p:nvCxnSpPr>
        <p:spPr bwMode="gray">
          <a:xfrm flipH="1">
            <a:off x="5597115" y="4733276"/>
            <a:ext cx="4385089" cy="3498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C85626C-4752-72C3-D349-961CA0C15CC1}"/>
              </a:ext>
            </a:extLst>
          </p:cNvPr>
          <p:cNvSpPr txBox="1"/>
          <p:nvPr/>
        </p:nvSpPr>
        <p:spPr bwMode="gray">
          <a:xfrm>
            <a:off x="7821989" y="4906747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5B4367-7BD7-B3DD-8D81-004323AC6F28}"/>
              </a:ext>
            </a:extLst>
          </p:cNvPr>
          <p:cNvCxnSpPr>
            <a:cxnSpLocks/>
            <a:stCxn id="31" idx="0"/>
          </p:cNvCxnSpPr>
          <p:nvPr/>
        </p:nvCxnSpPr>
        <p:spPr bwMode="gray">
          <a:xfrm flipV="1">
            <a:off x="5629444" y="4709861"/>
            <a:ext cx="0" cy="3599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907E022-A7E3-C5CB-282B-9C7AC88729B3}"/>
              </a:ext>
            </a:extLst>
          </p:cNvPr>
          <p:cNvSpPr txBox="1"/>
          <p:nvPr/>
        </p:nvSpPr>
        <p:spPr bwMode="gray">
          <a:xfrm>
            <a:off x="5661774" y="483155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83D0FE-AAD4-7A86-C538-575182421B7D}"/>
              </a:ext>
            </a:extLst>
          </p:cNvPr>
          <p:cNvCxnSpPr>
            <a:cxnSpLocks/>
            <a:endCxn id="30" idx="6"/>
          </p:cNvCxnSpPr>
          <p:nvPr/>
        </p:nvCxnSpPr>
        <p:spPr bwMode="gray">
          <a:xfrm flipV="1">
            <a:off x="5629444" y="4700947"/>
            <a:ext cx="4366151" cy="590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at or past the end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150 - (Horizontal – 660)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660 –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(Horizontal – 660) + 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105 &lt; Horizontal &lt;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in the middle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Horizontal – 52.5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52.5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105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nearing the start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1742" t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036B76C-4A6C-76E3-0130-870BF6E15B99}"/>
              </a:ext>
            </a:extLst>
          </p:cNvPr>
          <p:cNvGrpSpPr/>
          <p:nvPr/>
        </p:nvGrpSpPr>
        <p:grpSpPr>
          <a:xfrm rot="10800000">
            <a:off x="6520064" y="826834"/>
            <a:ext cx="2894923" cy="1031948"/>
            <a:chOff x="5133475" y="1583437"/>
            <a:chExt cx="2894923" cy="103194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3C37AF7-A512-5D9E-FCF7-B2A09EE04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133475" y="2088115"/>
              <a:ext cx="1898173" cy="52727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FFD877F-A407-B7C3-7677-A761DE747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714F5247-FA79-44CF-F6EC-167C7A41F061}"/>
              </a:ext>
            </a:extLst>
          </p:cNvPr>
          <p:cNvSpPr/>
          <p:nvPr/>
        </p:nvSpPr>
        <p:spPr bwMode="gray">
          <a:xfrm>
            <a:off x="9366160" y="129107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55A403-D5FF-0277-D6BA-FFFDECE9B792}"/>
              </a:ext>
            </a:extLst>
          </p:cNvPr>
          <p:cNvSpPr/>
          <p:nvPr/>
        </p:nvSpPr>
        <p:spPr bwMode="gray">
          <a:xfrm>
            <a:off x="6474344" y="140098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DF25A7-E463-317B-CC0E-8ABD12B78AE5}"/>
              </a:ext>
            </a:extLst>
          </p:cNvPr>
          <p:cNvCxnSpPr>
            <a:cxnSpLocks/>
            <a:stCxn id="68" idx="2"/>
            <a:endCxn id="69" idx="7"/>
          </p:cNvCxnSpPr>
          <p:nvPr/>
        </p:nvCxnSpPr>
        <p:spPr bwMode="gray">
          <a:xfrm flipH="1">
            <a:off x="6552393" y="1336790"/>
            <a:ext cx="2813767" cy="775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3706798-4E0E-BEE7-B53D-7FF5A6AF3356}"/>
              </a:ext>
            </a:extLst>
          </p:cNvPr>
          <p:cNvSpPr txBox="1"/>
          <p:nvPr/>
        </p:nvSpPr>
        <p:spPr bwMode="gray">
          <a:xfrm>
            <a:off x="7378815" y="122929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8F7050E-9C39-CC95-85CE-250FD409D7E4}"/>
              </a:ext>
            </a:extLst>
          </p:cNvPr>
          <p:cNvCxnSpPr>
            <a:cxnSpLocks/>
            <a:stCxn id="68" idx="4"/>
          </p:cNvCxnSpPr>
          <p:nvPr/>
        </p:nvCxnSpPr>
        <p:spPr bwMode="gray">
          <a:xfrm>
            <a:off x="9411880" y="1382510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02D88E-51D0-9BE8-516F-0E0E4AE1ACD8}"/>
              </a:ext>
            </a:extLst>
          </p:cNvPr>
          <p:cNvSpPr txBox="1"/>
          <p:nvPr/>
        </p:nvSpPr>
        <p:spPr bwMode="gray">
          <a:xfrm>
            <a:off x="9491664" y="132010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8DB674-0692-D290-80FB-948F79354384}"/>
              </a:ext>
            </a:extLst>
          </p:cNvPr>
          <p:cNvCxnSpPr>
            <a:cxnSpLocks/>
            <a:endCxn id="69" idx="6"/>
          </p:cNvCxnSpPr>
          <p:nvPr/>
        </p:nvCxnSpPr>
        <p:spPr bwMode="gray">
          <a:xfrm flipH="1" flipV="1">
            <a:off x="6565784" y="1446705"/>
            <a:ext cx="2849203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96B977D-3E8A-7CCA-A308-10741E13D8D0}"/>
              </a:ext>
            </a:extLst>
          </p:cNvPr>
          <p:cNvGrpSpPr/>
          <p:nvPr/>
        </p:nvGrpSpPr>
        <p:grpSpPr>
          <a:xfrm rot="10800000">
            <a:off x="5216976" y="2375570"/>
            <a:ext cx="2802644" cy="1031948"/>
            <a:chOff x="5225754" y="1583437"/>
            <a:chExt cx="2802644" cy="1031948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A5970BE-678F-17D2-6B07-AC624571F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225754" y="2088115"/>
              <a:ext cx="1898173" cy="52727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68B3003-5CC4-40AF-16DF-AD83307F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1E19C1E6-E400-CCF2-AE61-3721A6757FB6}"/>
              </a:ext>
            </a:extLst>
          </p:cNvPr>
          <p:cNvSpPr/>
          <p:nvPr/>
        </p:nvSpPr>
        <p:spPr bwMode="gray">
          <a:xfrm>
            <a:off x="7973900" y="284152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44E0405-140D-A696-6689-8D1F8DFBB2D7}"/>
              </a:ext>
            </a:extLst>
          </p:cNvPr>
          <p:cNvSpPr/>
          <p:nvPr/>
        </p:nvSpPr>
        <p:spPr bwMode="gray">
          <a:xfrm>
            <a:off x="5171256" y="294972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F23ECB2-05A3-EAB5-9316-DA2E9A729F1D}"/>
              </a:ext>
            </a:extLst>
          </p:cNvPr>
          <p:cNvCxnSpPr>
            <a:cxnSpLocks/>
            <a:stCxn id="90" idx="2"/>
            <a:endCxn id="91" idx="7"/>
          </p:cNvCxnSpPr>
          <p:nvPr/>
        </p:nvCxnSpPr>
        <p:spPr bwMode="gray">
          <a:xfrm flipH="1">
            <a:off x="5249305" y="2887242"/>
            <a:ext cx="2724595" cy="758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18947B0-D556-9610-07AE-A181E18C4D99}"/>
              </a:ext>
            </a:extLst>
          </p:cNvPr>
          <p:cNvSpPr txBox="1"/>
          <p:nvPr/>
        </p:nvSpPr>
        <p:spPr bwMode="gray">
          <a:xfrm>
            <a:off x="6075727" y="277803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A3AD4E7-2A14-C972-9A15-8779935D1537}"/>
              </a:ext>
            </a:extLst>
          </p:cNvPr>
          <p:cNvCxnSpPr>
            <a:cxnSpLocks/>
            <a:stCxn id="90" idx="4"/>
          </p:cNvCxnSpPr>
          <p:nvPr/>
        </p:nvCxnSpPr>
        <p:spPr bwMode="gray">
          <a:xfrm>
            <a:off x="8019620" y="2932962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BEFE5CD-E33B-CCC6-61C3-82928C4C72A9}"/>
              </a:ext>
            </a:extLst>
          </p:cNvPr>
          <p:cNvSpPr txBox="1"/>
          <p:nvPr/>
        </p:nvSpPr>
        <p:spPr bwMode="gray">
          <a:xfrm>
            <a:off x="8065340" y="2861509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5EBB8A8-2A47-ECED-0A80-21771F70B3DB}"/>
              </a:ext>
            </a:extLst>
          </p:cNvPr>
          <p:cNvCxnSpPr>
            <a:cxnSpLocks/>
            <a:endCxn id="91" idx="6"/>
          </p:cNvCxnSpPr>
          <p:nvPr/>
        </p:nvCxnSpPr>
        <p:spPr bwMode="gray">
          <a:xfrm flipH="1" flipV="1">
            <a:off x="5262696" y="2995441"/>
            <a:ext cx="2756923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6388237-0FD4-DB2A-B17C-16DA57635A03}"/>
              </a:ext>
            </a:extLst>
          </p:cNvPr>
          <p:cNvGrpSpPr/>
          <p:nvPr/>
        </p:nvGrpSpPr>
        <p:grpSpPr>
          <a:xfrm rot="10800000">
            <a:off x="8800322" y="2304223"/>
            <a:ext cx="2802644" cy="1031948"/>
            <a:chOff x="5225754" y="1583437"/>
            <a:chExt cx="2802644" cy="1031948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D612621-3AB4-434C-E557-FA33C742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978240" y="2088115"/>
              <a:ext cx="1898173" cy="52727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9AE2799-3CAB-A79D-ADB5-DD2196AF4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BBF61B2F-76E5-B9DC-7062-D8E548724121}"/>
              </a:ext>
            </a:extLst>
          </p:cNvPr>
          <p:cNvSpPr/>
          <p:nvPr/>
        </p:nvSpPr>
        <p:spPr bwMode="gray">
          <a:xfrm>
            <a:off x="10798594" y="27701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6BEB344-5E2E-3856-5C42-BE48AA2BCA32}"/>
              </a:ext>
            </a:extLst>
          </p:cNvPr>
          <p:cNvSpPr/>
          <p:nvPr/>
        </p:nvSpPr>
        <p:spPr bwMode="gray">
          <a:xfrm>
            <a:off x="8754602" y="287837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FB31016-D462-5B70-0023-08F286B88D04}"/>
              </a:ext>
            </a:extLst>
          </p:cNvPr>
          <p:cNvCxnSpPr>
            <a:cxnSpLocks/>
            <a:stCxn id="100" idx="2"/>
            <a:endCxn id="101" idx="7"/>
          </p:cNvCxnSpPr>
          <p:nvPr/>
        </p:nvCxnSpPr>
        <p:spPr bwMode="gray">
          <a:xfrm flipH="1">
            <a:off x="8832651" y="2815895"/>
            <a:ext cx="1965943" cy="758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79FA44A-A95E-5B73-B6D8-4DED0ED7D26C}"/>
              </a:ext>
            </a:extLst>
          </p:cNvPr>
          <p:cNvSpPr txBox="1"/>
          <p:nvPr/>
        </p:nvSpPr>
        <p:spPr bwMode="gray">
          <a:xfrm>
            <a:off x="9815622" y="266151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BD36DD1-F880-4D46-89C6-440FDF7227BE}"/>
              </a:ext>
            </a:extLst>
          </p:cNvPr>
          <p:cNvCxnSpPr>
            <a:cxnSpLocks/>
            <a:stCxn id="100" idx="4"/>
          </p:cNvCxnSpPr>
          <p:nvPr/>
        </p:nvCxnSpPr>
        <p:spPr bwMode="gray">
          <a:xfrm>
            <a:off x="10844314" y="2861615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5F8DD5CD-86FD-EBCB-E7CE-A4DCB52DA45D}"/>
              </a:ext>
            </a:extLst>
          </p:cNvPr>
          <p:cNvSpPr txBox="1"/>
          <p:nvPr/>
        </p:nvSpPr>
        <p:spPr bwMode="gray">
          <a:xfrm>
            <a:off x="10890034" y="276380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EC44AB9-CEBE-E6AA-B292-E6F555BA30D2}"/>
              </a:ext>
            </a:extLst>
          </p:cNvPr>
          <p:cNvCxnSpPr>
            <a:cxnSpLocks/>
            <a:endCxn id="101" idx="6"/>
          </p:cNvCxnSpPr>
          <p:nvPr/>
        </p:nvCxnSpPr>
        <p:spPr bwMode="gray">
          <a:xfrm flipH="1" flipV="1">
            <a:off x="8846042" y="2924094"/>
            <a:ext cx="1998272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ADB9D4-478D-B983-65F0-2B359DE73F81}"/>
              </a:ext>
            </a:extLst>
          </p:cNvPr>
          <p:cNvGrpSpPr/>
          <p:nvPr/>
        </p:nvGrpSpPr>
        <p:grpSpPr>
          <a:xfrm rot="10800000">
            <a:off x="6192693" y="4483244"/>
            <a:ext cx="4339372" cy="1031948"/>
            <a:chOff x="5225754" y="1583437"/>
            <a:chExt cx="4339372" cy="1031948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04BC8B8-3949-4FC3-B645-5A4F32759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666953" y="2088115"/>
              <a:ext cx="1898173" cy="52727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AE568FD-E39D-AB36-630E-26D414BA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0762C600-F513-686B-33AE-699EDF9C3465}"/>
              </a:ext>
            </a:extLst>
          </p:cNvPr>
          <p:cNvSpPr/>
          <p:nvPr/>
        </p:nvSpPr>
        <p:spPr bwMode="gray">
          <a:xfrm>
            <a:off x="8040902" y="494810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B37BAEE-DE8B-6D69-5857-026DE2719944}"/>
              </a:ext>
            </a:extLst>
          </p:cNvPr>
          <p:cNvSpPr/>
          <p:nvPr/>
        </p:nvSpPr>
        <p:spPr bwMode="gray">
          <a:xfrm>
            <a:off x="7683701" y="505739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E0C93F9-1EB5-E249-1C06-445FCE19D2E4}"/>
              </a:ext>
            </a:extLst>
          </p:cNvPr>
          <p:cNvCxnSpPr>
            <a:cxnSpLocks/>
            <a:stCxn id="110" idx="2"/>
            <a:endCxn id="111" idx="7"/>
          </p:cNvCxnSpPr>
          <p:nvPr/>
        </p:nvCxnSpPr>
        <p:spPr bwMode="gray">
          <a:xfrm flipH="1">
            <a:off x="7761750" y="4993824"/>
            <a:ext cx="279152" cy="769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573F12A-79F8-0C05-36D1-C1B4EC743E31}"/>
              </a:ext>
            </a:extLst>
          </p:cNvPr>
          <p:cNvSpPr txBox="1"/>
          <p:nvPr/>
        </p:nvSpPr>
        <p:spPr bwMode="gray">
          <a:xfrm>
            <a:off x="7725842" y="483516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3DE2375-06B0-E5B1-F1C7-F8F7ACF41CF7}"/>
              </a:ext>
            </a:extLst>
          </p:cNvPr>
          <p:cNvCxnSpPr>
            <a:cxnSpLocks/>
            <a:stCxn id="110" idx="4"/>
          </p:cNvCxnSpPr>
          <p:nvPr/>
        </p:nvCxnSpPr>
        <p:spPr bwMode="gray">
          <a:xfrm>
            <a:off x="8086622" y="5039544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207D928-549C-3FF1-44D3-8DE026C409F0}"/>
              </a:ext>
            </a:extLst>
          </p:cNvPr>
          <p:cNvSpPr txBox="1"/>
          <p:nvPr/>
        </p:nvSpPr>
        <p:spPr bwMode="gray">
          <a:xfrm>
            <a:off x="8140929" y="4938858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387689F-24C4-0CF4-F363-E3C73F8A6824}"/>
              </a:ext>
            </a:extLst>
          </p:cNvPr>
          <p:cNvCxnSpPr>
            <a:cxnSpLocks/>
            <a:endCxn id="111" idx="6"/>
          </p:cNvCxnSpPr>
          <p:nvPr/>
        </p:nvCxnSpPr>
        <p:spPr bwMode="gray">
          <a:xfrm flipH="1" flipV="1">
            <a:off x="7775141" y="5103115"/>
            <a:ext cx="315725" cy="775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3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8FDBD6-F55E-88B5-8376-95717034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86558" y="814118"/>
            <a:ext cx="1898173" cy="539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AA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at or past the end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150 - (Horizontal – 660)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450 – ((Horizontal – 660) + (Overlap/2))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105 &lt; Horizontal &lt;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in the middle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660 – (Horizontal – 52.5)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397.5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105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nearing the start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660 –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450 – (Overlap/2)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3"/>
                <a:stretch>
                  <a:fillRect l="-1742" t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FFD877F-A407-B7C3-7677-A761DE74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20064" y="1445078"/>
            <a:ext cx="2802644" cy="413704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714F5247-FA79-44CF-F6EC-167C7A41F061}"/>
              </a:ext>
            </a:extLst>
          </p:cNvPr>
          <p:cNvSpPr/>
          <p:nvPr/>
        </p:nvSpPr>
        <p:spPr bwMode="gray">
          <a:xfrm>
            <a:off x="9261681" y="140321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55A403-D5FF-0277-D6BA-FFFDECE9B792}"/>
              </a:ext>
            </a:extLst>
          </p:cNvPr>
          <p:cNvSpPr/>
          <p:nvPr/>
        </p:nvSpPr>
        <p:spPr bwMode="gray">
          <a:xfrm>
            <a:off x="6347522" y="12855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DF25A7-E463-317B-CC0E-8ABD12B78AE5}"/>
              </a:ext>
            </a:extLst>
          </p:cNvPr>
          <p:cNvCxnSpPr>
            <a:cxnSpLocks/>
            <a:stCxn id="68" idx="2"/>
            <a:endCxn id="69" idx="6"/>
          </p:cNvCxnSpPr>
          <p:nvPr/>
        </p:nvCxnSpPr>
        <p:spPr bwMode="gray">
          <a:xfrm flipH="1" flipV="1">
            <a:off x="6438962" y="1331236"/>
            <a:ext cx="2822719" cy="11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3706798-4E0E-BEE7-B53D-7FF5A6AF3356}"/>
              </a:ext>
            </a:extLst>
          </p:cNvPr>
          <p:cNvSpPr txBox="1"/>
          <p:nvPr/>
        </p:nvSpPr>
        <p:spPr bwMode="gray">
          <a:xfrm>
            <a:off x="8246702" y="121604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8F7050E-9C39-CC95-85CE-250FD409D7E4}"/>
              </a:ext>
            </a:extLst>
          </p:cNvPr>
          <p:cNvCxnSpPr>
            <a:cxnSpLocks/>
            <a:stCxn id="69" idx="4"/>
          </p:cNvCxnSpPr>
          <p:nvPr/>
        </p:nvCxnSpPr>
        <p:spPr bwMode="gray">
          <a:xfrm>
            <a:off x="6393242" y="1376956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02D88E-51D0-9BE8-516F-0E0E4AE1ACD8}"/>
              </a:ext>
            </a:extLst>
          </p:cNvPr>
          <p:cNvSpPr txBox="1"/>
          <p:nvPr/>
        </p:nvSpPr>
        <p:spPr bwMode="gray">
          <a:xfrm>
            <a:off x="6044627" y="132010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8DB674-0692-D290-80FB-948F79354384}"/>
              </a:ext>
            </a:extLst>
          </p:cNvPr>
          <p:cNvCxnSpPr>
            <a:cxnSpLocks/>
            <a:stCxn id="68" idx="2"/>
          </p:cNvCxnSpPr>
          <p:nvPr/>
        </p:nvCxnSpPr>
        <p:spPr bwMode="gray">
          <a:xfrm flipH="1">
            <a:off x="6393242" y="1448937"/>
            <a:ext cx="2868439" cy="892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2ABBD73-5AB2-AEF3-831C-9C0D439D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66045" y="2361301"/>
            <a:ext cx="1898173" cy="539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F9E145-71ED-AA50-1E1F-BC20BD6F0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66045" y="3015296"/>
            <a:ext cx="2802644" cy="41370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C61F4FB-DFFF-5D0A-BCD2-EC3366ED07A1}"/>
              </a:ext>
            </a:extLst>
          </p:cNvPr>
          <p:cNvSpPr/>
          <p:nvPr/>
        </p:nvSpPr>
        <p:spPr bwMode="gray">
          <a:xfrm>
            <a:off x="8307662" y="297343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CFF0D9B-2A4A-089B-6F0A-EEFF1FE280BC}"/>
              </a:ext>
            </a:extLst>
          </p:cNvPr>
          <p:cNvSpPr/>
          <p:nvPr/>
        </p:nvSpPr>
        <p:spPr bwMode="gray">
          <a:xfrm>
            <a:off x="5520325" y="282866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56E8F3-CF68-9B0F-576C-08A565BC17D9}"/>
              </a:ext>
            </a:extLst>
          </p:cNvPr>
          <p:cNvCxnSpPr>
            <a:cxnSpLocks/>
            <a:stCxn id="20" idx="2"/>
            <a:endCxn id="21" idx="6"/>
          </p:cNvCxnSpPr>
          <p:nvPr/>
        </p:nvCxnSpPr>
        <p:spPr bwMode="gray">
          <a:xfrm flipH="1" flipV="1">
            <a:off x="5611765" y="2874380"/>
            <a:ext cx="2695897" cy="144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5A9424-476A-0AE5-78A5-E29AA515EEAB}"/>
              </a:ext>
            </a:extLst>
          </p:cNvPr>
          <p:cNvSpPr txBox="1"/>
          <p:nvPr/>
        </p:nvSpPr>
        <p:spPr bwMode="gray">
          <a:xfrm>
            <a:off x="7292683" y="2786263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6B7010-0967-C01B-F16D-3AAB8CCC69B2}"/>
              </a:ext>
            </a:extLst>
          </p:cNvPr>
          <p:cNvCxnSpPr>
            <a:cxnSpLocks/>
            <a:stCxn id="21" idx="4"/>
          </p:cNvCxnSpPr>
          <p:nvPr/>
        </p:nvCxnSpPr>
        <p:spPr bwMode="gray">
          <a:xfrm>
            <a:off x="5566045" y="2920100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6716084-8680-1940-94AF-D4989A0061E1}"/>
              </a:ext>
            </a:extLst>
          </p:cNvPr>
          <p:cNvSpPr txBox="1"/>
          <p:nvPr/>
        </p:nvSpPr>
        <p:spPr bwMode="gray">
          <a:xfrm>
            <a:off x="5090608" y="289032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F62BC-521D-3E69-826A-7EEB12D781C9}"/>
              </a:ext>
            </a:extLst>
          </p:cNvPr>
          <p:cNvCxnSpPr>
            <a:cxnSpLocks/>
            <a:stCxn id="20" idx="2"/>
          </p:cNvCxnSpPr>
          <p:nvPr/>
        </p:nvCxnSpPr>
        <p:spPr bwMode="gray">
          <a:xfrm flipH="1">
            <a:off x="5566045" y="3019155"/>
            <a:ext cx="274161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F2A3472-1141-13D1-70D8-AB16A1BF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638309" y="2297551"/>
            <a:ext cx="1898173" cy="539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D1194B-127D-5210-25DB-E3C958E84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131714" y="2961961"/>
            <a:ext cx="2802644" cy="41370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69F60DA-9B08-6019-4121-E8F1FDCB3803}"/>
              </a:ext>
            </a:extLst>
          </p:cNvPr>
          <p:cNvSpPr/>
          <p:nvPr/>
        </p:nvSpPr>
        <p:spPr bwMode="gray">
          <a:xfrm>
            <a:off x="11873331" y="29201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386FBB-B55F-068B-1824-D8E1CF427C64}"/>
              </a:ext>
            </a:extLst>
          </p:cNvPr>
          <p:cNvSpPr/>
          <p:nvPr/>
        </p:nvSpPr>
        <p:spPr bwMode="gray">
          <a:xfrm>
            <a:off x="9592589" y="277118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77AD73-76F0-3459-5B6B-4D4D89B9A821}"/>
              </a:ext>
            </a:extLst>
          </p:cNvPr>
          <p:cNvCxnSpPr>
            <a:cxnSpLocks/>
            <a:stCxn id="29" idx="2"/>
            <a:endCxn id="30" idx="6"/>
          </p:cNvCxnSpPr>
          <p:nvPr/>
        </p:nvCxnSpPr>
        <p:spPr bwMode="gray">
          <a:xfrm flipH="1" flipV="1">
            <a:off x="9684029" y="2816904"/>
            <a:ext cx="2189302" cy="148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1C5C06-6F0C-95AB-2F53-56F57BC8C545}"/>
              </a:ext>
            </a:extLst>
          </p:cNvPr>
          <p:cNvSpPr txBox="1"/>
          <p:nvPr/>
        </p:nvSpPr>
        <p:spPr bwMode="gray">
          <a:xfrm>
            <a:off x="10627232" y="265073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6B1FE5-662F-37A1-441A-679EA2AE20A4}"/>
              </a:ext>
            </a:extLst>
          </p:cNvPr>
          <p:cNvCxnSpPr>
            <a:cxnSpLocks/>
            <a:stCxn id="30" idx="4"/>
          </p:cNvCxnSpPr>
          <p:nvPr/>
        </p:nvCxnSpPr>
        <p:spPr bwMode="gray">
          <a:xfrm>
            <a:off x="9638309" y="2862624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0373E1-A036-0E70-3C37-C680F9E3117A}"/>
              </a:ext>
            </a:extLst>
          </p:cNvPr>
          <p:cNvSpPr txBox="1"/>
          <p:nvPr/>
        </p:nvSpPr>
        <p:spPr bwMode="gray">
          <a:xfrm>
            <a:off x="9335414" y="280322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95EAB3-C960-65CD-9B27-76A168E76447}"/>
              </a:ext>
            </a:extLst>
          </p:cNvPr>
          <p:cNvCxnSpPr>
            <a:cxnSpLocks/>
            <a:stCxn id="29" idx="2"/>
          </p:cNvCxnSpPr>
          <p:nvPr/>
        </p:nvCxnSpPr>
        <p:spPr bwMode="gray">
          <a:xfrm flipH="1">
            <a:off x="9638309" y="2965820"/>
            <a:ext cx="2235022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190088E-132C-3353-D770-9946FA49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61681" y="4711717"/>
            <a:ext cx="1898173" cy="5394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DE3097-344E-EA5D-4314-372C7DB93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777239" y="5342677"/>
            <a:ext cx="2802644" cy="413704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F391D4F3-1D75-0400-B657-C62CA38F5050}"/>
              </a:ext>
            </a:extLst>
          </p:cNvPr>
          <p:cNvSpPr/>
          <p:nvPr/>
        </p:nvSpPr>
        <p:spPr bwMode="gray">
          <a:xfrm>
            <a:off x="9518856" y="53008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B73B1ED-E723-E19F-2DB8-4EFE6F973E23}"/>
              </a:ext>
            </a:extLst>
          </p:cNvPr>
          <p:cNvSpPr/>
          <p:nvPr/>
        </p:nvSpPr>
        <p:spPr bwMode="gray">
          <a:xfrm>
            <a:off x="9215961" y="517811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427B4A-4BD2-4D01-C8A1-FAFF3104A220}"/>
              </a:ext>
            </a:extLst>
          </p:cNvPr>
          <p:cNvCxnSpPr>
            <a:cxnSpLocks/>
            <a:stCxn id="38" idx="2"/>
            <a:endCxn id="39" idx="6"/>
          </p:cNvCxnSpPr>
          <p:nvPr/>
        </p:nvCxnSpPr>
        <p:spPr bwMode="gray">
          <a:xfrm flipH="1" flipV="1">
            <a:off x="9307401" y="5223832"/>
            <a:ext cx="211455" cy="1227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B1330F9-BEF4-2B38-09C7-D3A822E1CC92}"/>
              </a:ext>
            </a:extLst>
          </p:cNvPr>
          <p:cNvSpPr txBox="1"/>
          <p:nvPr/>
        </p:nvSpPr>
        <p:spPr bwMode="gray">
          <a:xfrm>
            <a:off x="9451295" y="5080520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161B5D-7753-EAAB-551B-F125CAEB586A}"/>
              </a:ext>
            </a:extLst>
          </p:cNvPr>
          <p:cNvCxnSpPr>
            <a:cxnSpLocks/>
            <a:stCxn id="39" idx="4"/>
          </p:cNvCxnSpPr>
          <p:nvPr/>
        </p:nvCxnSpPr>
        <p:spPr bwMode="gray">
          <a:xfrm>
            <a:off x="9261681" y="5269552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D9B6FD-F09C-EEE8-7696-3BBC93424779}"/>
              </a:ext>
            </a:extLst>
          </p:cNvPr>
          <p:cNvSpPr txBox="1"/>
          <p:nvPr/>
        </p:nvSpPr>
        <p:spPr bwMode="gray">
          <a:xfrm>
            <a:off x="8967359" y="518829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AE7E7D-2E26-9773-D0C9-F7540153A074}"/>
              </a:ext>
            </a:extLst>
          </p:cNvPr>
          <p:cNvCxnSpPr>
            <a:cxnSpLocks/>
            <a:stCxn id="38" idx="2"/>
          </p:cNvCxnSpPr>
          <p:nvPr/>
        </p:nvCxnSpPr>
        <p:spPr bwMode="gray">
          <a:xfrm flipH="1">
            <a:off x="9261681" y="5346536"/>
            <a:ext cx="25717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14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 – 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reference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other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Reference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Other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42C679-2925-D3CD-4C6C-DE9ECE4284C2}"/>
              </a:ext>
            </a:extLst>
          </p:cNvPr>
          <p:cNvGrpSpPr/>
          <p:nvPr/>
        </p:nvGrpSpPr>
        <p:grpSpPr>
          <a:xfrm>
            <a:off x="7046335" y="2399183"/>
            <a:ext cx="3366483" cy="1149291"/>
            <a:chOff x="8493729" y="274313"/>
            <a:chExt cx="3366483" cy="114929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23712A-9C4E-1517-5119-7FFBC9B5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9962039" y="896334"/>
              <a:ext cx="1898173" cy="5272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FE145E-F2D0-3714-C296-F33E04BAE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3729" y="274313"/>
              <a:ext cx="1898173" cy="527270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B744C37-6963-B173-6334-1B5F6AB1B922}"/>
              </a:ext>
            </a:extLst>
          </p:cNvPr>
          <p:cNvSpPr/>
          <p:nvPr/>
        </p:nvSpPr>
        <p:spPr bwMode="gray">
          <a:xfrm>
            <a:off x="8468925" y="29983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932C7-15DA-BD2A-2665-6BC2A4C53F4B}"/>
              </a:ext>
            </a:extLst>
          </p:cNvPr>
          <p:cNvSpPr/>
          <p:nvPr/>
        </p:nvSpPr>
        <p:spPr bwMode="gray">
          <a:xfrm>
            <a:off x="8898788" y="286352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7" idx="7"/>
            <a:endCxn id="18" idx="3"/>
          </p:cNvCxnSpPr>
          <p:nvPr/>
        </p:nvCxnSpPr>
        <p:spPr bwMode="gray">
          <a:xfrm flipV="1">
            <a:off x="8546974" y="2941578"/>
            <a:ext cx="365205" cy="701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8514645" y="2801517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18" idx="4"/>
          </p:cNvCxnSpPr>
          <p:nvPr/>
        </p:nvCxnSpPr>
        <p:spPr bwMode="gray">
          <a:xfrm>
            <a:off x="8944508" y="2954969"/>
            <a:ext cx="0" cy="89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9039147" y="28954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17" idx="6"/>
          </p:cNvCxnSpPr>
          <p:nvPr/>
        </p:nvCxnSpPr>
        <p:spPr bwMode="gray">
          <a:xfrm flipV="1">
            <a:off x="8560365" y="3034595"/>
            <a:ext cx="384143" cy="95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8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F15306-DB04-5FBF-A1FA-757B74B03769}"/>
              </a:ext>
            </a:extLst>
          </p:cNvPr>
          <p:cNvGrpSpPr/>
          <p:nvPr/>
        </p:nvGrpSpPr>
        <p:grpSpPr>
          <a:xfrm rot="10800000">
            <a:off x="8089307" y="984293"/>
            <a:ext cx="1899679" cy="1151271"/>
            <a:chOff x="8492223" y="1591199"/>
            <a:chExt cx="1899679" cy="1151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62E823-6008-0110-7B7C-B6C85824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C64F9C-B7C9-3243-253E-9FA37BD79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2223" y="2203032"/>
              <a:ext cx="1898173" cy="53943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6A8B87-8FE8-5C85-65BA-9EC0823B17AA}"/>
              </a:ext>
            </a:extLst>
          </p:cNvPr>
          <p:cNvGrpSpPr/>
          <p:nvPr/>
        </p:nvGrpSpPr>
        <p:grpSpPr>
          <a:xfrm rot="10800000">
            <a:off x="7947153" y="2666062"/>
            <a:ext cx="2056058" cy="1151271"/>
            <a:chOff x="8493729" y="1591199"/>
            <a:chExt cx="2056058" cy="115127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9E93AED-79B4-8D4A-4994-D0B77BCA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8C2D22-F8DC-0DBE-6E35-CC3194C67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1614" y="2203032"/>
              <a:ext cx="1898173" cy="53943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655F2A-4062-0B6A-393B-2B70C8464101}"/>
              </a:ext>
            </a:extLst>
          </p:cNvPr>
          <p:cNvGrpSpPr/>
          <p:nvPr/>
        </p:nvGrpSpPr>
        <p:grpSpPr>
          <a:xfrm rot="10800000">
            <a:off x="8109908" y="4594379"/>
            <a:ext cx="2092626" cy="1151271"/>
            <a:chOff x="8299276" y="1591199"/>
            <a:chExt cx="2092626" cy="115127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937B8E3-B8E2-C615-3476-73DA4ED05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190EC-D1D7-C599-1C21-58F13266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9276" y="2203032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BA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 – Horizontal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Reference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Other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450 – (Overlap/2)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4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1" idx="0"/>
            <a:endCxn id="12" idx="4"/>
          </p:cNvCxnSpPr>
          <p:nvPr/>
        </p:nvCxnSpPr>
        <p:spPr bwMode="gray">
          <a:xfrm flipH="1" flipV="1">
            <a:off x="8089307" y="1537882"/>
            <a:ext cx="1506" cy="38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7811730" y="1490918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35" idx="0"/>
          </p:cNvCxnSpPr>
          <p:nvPr/>
        </p:nvCxnSpPr>
        <p:spPr bwMode="gray">
          <a:xfrm flipV="1">
            <a:off x="8118607" y="3181290"/>
            <a:ext cx="0" cy="829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8140821" y="14878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36" idx="6"/>
          </p:cNvCxnSpPr>
          <p:nvPr/>
        </p:nvCxnSpPr>
        <p:spPr bwMode="gray">
          <a:xfrm>
            <a:off x="7996132" y="3179726"/>
            <a:ext cx="13889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FEFD074-5BC3-6105-4026-9A96123FC12C}"/>
              </a:ext>
            </a:extLst>
          </p:cNvPr>
          <p:cNvSpPr/>
          <p:nvPr/>
        </p:nvSpPr>
        <p:spPr bwMode="gray">
          <a:xfrm>
            <a:off x="8045093" y="157672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368A7C-29EE-271B-FBF5-C384E294D994}"/>
              </a:ext>
            </a:extLst>
          </p:cNvPr>
          <p:cNvSpPr/>
          <p:nvPr/>
        </p:nvSpPr>
        <p:spPr bwMode="gray">
          <a:xfrm>
            <a:off x="8043587" y="144644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86465E-2E97-0732-8964-C7BEE79CD5C9}"/>
              </a:ext>
            </a:extLst>
          </p:cNvPr>
          <p:cNvCxnSpPr>
            <a:cxnSpLocks/>
            <a:stCxn id="35" idx="1"/>
            <a:endCxn id="36" idx="5"/>
          </p:cNvCxnSpPr>
          <p:nvPr/>
        </p:nvCxnSpPr>
        <p:spPr bwMode="gray">
          <a:xfrm flipH="1" flipV="1">
            <a:off x="7982741" y="3212055"/>
            <a:ext cx="103537" cy="656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4EC918-B146-1F4D-707D-F58D1E429522}"/>
              </a:ext>
            </a:extLst>
          </p:cNvPr>
          <p:cNvSpPr txBox="1"/>
          <p:nvPr/>
        </p:nvSpPr>
        <p:spPr bwMode="gray">
          <a:xfrm>
            <a:off x="7818565" y="328896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6AF3E6-1024-3663-6254-1E59CD4B89DE}"/>
              </a:ext>
            </a:extLst>
          </p:cNvPr>
          <p:cNvSpPr txBox="1"/>
          <p:nvPr/>
        </p:nvSpPr>
        <p:spPr bwMode="gray">
          <a:xfrm>
            <a:off x="8328990" y="317956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E673BE9-961A-B4E1-4163-257E343A2103}"/>
              </a:ext>
            </a:extLst>
          </p:cNvPr>
          <p:cNvSpPr/>
          <p:nvPr/>
        </p:nvSpPr>
        <p:spPr bwMode="gray">
          <a:xfrm>
            <a:off x="8072887" y="326428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31E357-A7A0-E158-D7EE-2BE50001F732}"/>
              </a:ext>
            </a:extLst>
          </p:cNvPr>
          <p:cNvSpPr/>
          <p:nvPr/>
        </p:nvSpPr>
        <p:spPr bwMode="gray">
          <a:xfrm>
            <a:off x="7904692" y="313400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6C858C-9943-905D-49FC-D5DE5F37B833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 bwMode="gray">
          <a:xfrm flipV="1">
            <a:off x="8146954" y="5133497"/>
            <a:ext cx="129107" cy="656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A5E9C06-AD4F-4879-45B1-00AD13725FDF}"/>
              </a:ext>
            </a:extLst>
          </p:cNvPr>
          <p:cNvSpPr txBox="1"/>
          <p:nvPr/>
        </p:nvSpPr>
        <p:spPr bwMode="gray">
          <a:xfrm>
            <a:off x="7976450" y="4976209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14C56B-806F-B40E-6C35-834698A773C2}"/>
              </a:ext>
            </a:extLst>
          </p:cNvPr>
          <p:cNvSpPr txBox="1"/>
          <p:nvPr/>
        </p:nvSpPr>
        <p:spPr bwMode="gray">
          <a:xfrm>
            <a:off x="8456435" y="509376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9CF6B3-4594-503C-E0E2-97025BC62009}"/>
              </a:ext>
            </a:extLst>
          </p:cNvPr>
          <p:cNvSpPr/>
          <p:nvPr/>
        </p:nvSpPr>
        <p:spPr bwMode="gray">
          <a:xfrm>
            <a:off x="8068905" y="518573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730952-C038-C528-28C4-31A975714AC6}"/>
              </a:ext>
            </a:extLst>
          </p:cNvPr>
          <p:cNvSpPr/>
          <p:nvPr/>
        </p:nvSpPr>
        <p:spPr bwMode="gray">
          <a:xfrm>
            <a:off x="8262670" y="505544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D6908DB-8678-038B-FC8F-1297B9DB00B3}"/>
              </a:ext>
            </a:extLst>
          </p:cNvPr>
          <p:cNvCxnSpPr>
            <a:cxnSpLocks/>
            <a:stCxn id="40" idx="6"/>
          </p:cNvCxnSpPr>
          <p:nvPr/>
        </p:nvCxnSpPr>
        <p:spPr bwMode="gray">
          <a:xfrm>
            <a:off x="8160345" y="5231450"/>
            <a:ext cx="16864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390B01-F31D-FD64-FC7D-7E4DB1FC4FF8}"/>
              </a:ext>
            </a:extLst>
          </p:cNvPr>
          <p:cNvCxnSpPr>
            <a:cxnSpLocks/>
            <a:stCxn id="41" idx="4"/>
          </p:cNvCxnSpPr>
          <p:nvPr/>
        </p:nvCxnSpPr>
        <p:spPr bwMode="gray">
          <a:xfrm>
            <a:off x="8308390" y="5146888"/>
            <a:ext cx="3284" cy="901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0A3DF7-9A8E-CDF9-877E-DEF93896B948}"/>
              </a:ext>
            </a:extLst>
          </p:cNvPr>
          <p:cNvGrpSpPr/>
          <p:nvPr/>
        </p:nvGrpSpPr>
        <p:grpSpPr>
          <a:xfrm>
            <a:off x="7041128" y="2418062"/>
            <a:ext cx="3366483" cy="1140676"/>
            <a:chOff x="8495317" y="3581689"/>
            <a:chExt cx="3366483" cy="11406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194CD2-1F9F-5460-6C77-108F75AC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5317" y="4182927"/>
              <a:ext cx="1898173" cy="539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D5158D-AF8C-98CA-8501-BBF5BDF28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9963627" y="3581689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reference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other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Reference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450 – 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Other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450 – 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3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744C37-6963-B173-6334-1B5F6AB1B922}"/>
              </a:ext>
            </a:extLst>
          </p:cNvPr>
          <p:cNvSpPr/>
          <p:nvPr/>
        </p:nvSpPr>
        <p:spPr bwMode="gray">
          <a:xfrm>
            <a:off x="8890410" y="29983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932C7-15DA-BD2A-2665-6BC2A4C53F4B}"/>
              </a:ext>
            </a:extLst>
          </p:cNvPr>
          <p:cNvSpPr/>
          <p:nvPr/>
        </p:nvSpPr>
        <p:spPr bwMode="gray">
          <a:xfrm>
            <a:off x="8472541" y="287067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7" idx="1"/>
            <a:endCxn id="18" idx="5"/>
          </p:cNvCxnSpPr>
          <p:nvPr/>
        </p:nvCxnSpPr>
        <p:spPr bwMode="gray">
          <a:xfrm flipH="1" flipV="1">
            <a:off x="8550590" y="2948721"/>
            <a:ext cx="353211" cy="630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8646626" y="278497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18" idx="4"/>
          </p:cNvCxnSpPr>
          <p:nvPr/>
        </p:nvCxnSpPr>
        <p:spPr bwMode="gray">
          <a:xfrm>
            <a:off x="8518261" y="2962112"/>
            <a:ext cx="0" cy="89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8217706" y="28954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17" idx="2"/>
          </p:cNvCxnSpPr>
          <p:nvPr/>
        </p:nvCxnSpPr>
        <p:spPr bwMode="gray">
          <a:xfrm flipH="1" flipV="1">
            <a:off x="8518261" y="3038734"/>
            <a:ext cx="372149" cy="536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3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Determine </a:t>
            </a:r>
            <a:r>
              <a:rPr lang="en-GB" dirty="0" err="1"/>
              <a:t>Center</a:t>
            </a:r>
            <a:r>
              <a:rPr lang="en-GB" dirty="0"/>
              <a:t> of Divert</a:t>
            </a:r>
            <a:endParaRPr lang="de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know the start points and angles, end points and angles, overlap lengths, and midpoints of overlaps on segments.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Displaying</a:t>
            </a:r>
            <a:r>
              <a:rPr lang="de-DE" dirty="0"/>
              <a:t> in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 of Coordinate System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lvl="1" indent="0">
              <a:buNone/>
            </a:pPr>
            <a:r>
              <a:rPr lang="en-GB" dirty="0"/>
              <a:t>To make them all in the same useful coordinate system: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Angle 1 is 0 and angle 2 is 180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Transform by taking absolute value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Angle 1 is 0 and angle 2 is -180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Transform by +360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Angle 1 is 180 and angle 2 is 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Transform by +180</a:t>
            </a:r>
          </a:p>
          <a:p>
            <a:pPr lvl="1" indent="0">
              <a:buNone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Function Blocks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C9D7DE-91B4-8092-836B-6689B3B5EFDA}"/>
              </a:ext>
            </a:extLst>
          </p:cNvPr>
          <p:cNvGrpSpPr/>
          <p:nvPr/>
        </p:nvGrpSpPr>
        <p:grpSpPr>
          <a:xfrm>
            <a:off x="6462712" y="1378800"/>
            <a:ext cx="3657600" cy="3657600"/>
            <a:chOff x="1725295" y="4316721"/>
            <a:chExt cx="1280160" cy="13716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41DD5A24-8AA4-01B4-DCE5-C8D928294F25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5374035"/>
                <a:gd name="adj2" fmla="val 16165304"/>
              </a:avLst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29C1FE01-AC38-D440-3D8C-4369476D0A31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16153063"/>
                <a:gd name="adj2" fmla="val 21599033"/>
              </a:avLst>
            </a:prstGeom>
            <a:solidFill>
              <a:srgbClr val="00B05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DAAF075-3FA5-EAAA-B090-315D2E200F98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21591538"/>
                <a:gd name="adj2" fmla="val 5392582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B90B5-3B76-5ED4-FB46-629E0AF473E2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>
            <a:off x="6005512" y="3207600"/>
            <a:ext cx="2286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47D7AC-0CCC-ACB3-F0C7-A1DB59AD6D70}"/>
              </a:ext>
            </a:extLst>
          </p:cNvPr>
          <p:cNvSpPr txBox="1"/>
          <p:nvPr/>
        </p:nvSpPr>
        <p:spPr bwMode="gray">
          <a:xfrm>
            <a:off x="8062910" y="471079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-180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653AB-A30D-6174-20CF-038BC97D1AD0}"/>
              </a:ext>
            </a:extLst>
          </p:cNvPr>
          <p:cNvSpPr txBox="1"/>
          <p:nvPr/>
        </p:nvSpPr>
        <p:spPr bwMode="gray">
          <a:xfrm>
            <a:off x="5548314" y="29790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90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4C2F36-1BDC-8C17-9FE2-2099AC535564}"/>
              </a:ext>
            </a:extLst>
          </p:cNvPr>
          <p:cNvSpPr txBox="1"/>
          <p:nvPr/>
        </p:nvSpPr>
        <p:spPr bwMode="gray">
          <a:xfrm>
            <a:off x="8062910" y="54918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E45354-2720-4CE9-AB68-512EC6377BA2}"/>
              </a:ext>
            </a:extLst>
          </p:cNvPr>
          <p:cNvSpPr txBox="1"/>
          <p:nvPr/>
        </p:nvSpPr>
        <p:spPr bwMode="gray">
          <a:xfrm>
            <a:off x="10577510" y="2980884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-90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1DE71B3-2A3F-8414-78BD-4DE5BB6CEA5A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 flipV="1">
            <a:off x="6675066" y="1591154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80681A-C127-7A35-D7B1-87A1A7C03D74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>
            <a:off x="6675066" y="3207600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D17563F-84EB-A261-CBF5-B0BC79121745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>
            <a:off x="8291512" y="3207600"/>
            <a:ext cx="1616446" cy="161644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F92B51-66AC-CDA5-2F42-05A0CBC23CD9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V="1">
            <a:off x="8291512" y="1591154"/>
            <a:ext cx="1616446" cy="161644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D386E2D-2070-7F4B-EA03-E3FF25363641}"/>
              </a:ext>
            </a:extLst>
          </p:cNvPr>
          <p:cNvSpPr txBox="1"/>
          <p:nvPr/>
        </p:nvSpPr>
        <p:spPr bwMode="gray">
          <a:xfrm>
            <a:off x="9907960" y="4823147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-45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D9AE9B-5AD7-94A4-3584-DBACA122603E}"/>
              </a:ext>
            </a:extLst>
          </p:cNvPr>
          <p:cNvSpPr txBox="1"/>
          <p:nvPr/>
        </p:nvSpPr>
        <p:spPr bwMode="gray">
          <a:xfrm>
            <a:off x="6217864" y="48069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A30BC3-7F01-21C0-9094-D371B9650966}"/>
              </a:ext>
            </a:extLst>
          </p:cNvPr>
          <p:cNvSpPr txBox="1"/>
          <p:nvPr/>
        </p:nvSpPr>
        <p:spPr bwMode="gray">
          <a:xfrm>
            <a:off x="6234112" y="113395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135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31CA8-F3E5-C16D-208C-50ECDB2F67CE}"/>
              </a:ext>
            </a:extLst>
          </p:cNvPr>
          <p:cNvSpPr txBox="1"/>
          <p:nvPr/>
        </p:nvSpPr>
        <p:spPr bwMode="gray">
          <a:xfrm>
            <a:off x="9907956" y="117711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9A02F23-BBA3-1A73-0E55-8D4E52403BBF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2257200"/>
            <a:ext cx="2073648" cy="9504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F34C96-9A76-D626-58C7-A0585E9C6891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1123284"/>
            <a:ext cx="903763" cy="208431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27B2B30-BF00-6D27-2A3F-25F95A92567D}"/>
              </a:ext>
            </a:extLst>
          </p:cNvPr>
          <p:cNvSpPr txBox="1"/>
          <p:nvPr/>
        </p:nvSpPr>
        <p:spPr bwMode="gray">
          <a:xfrm>
            <a:off x="9073209" y="6462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22.5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CEE09A-DDC7-9C83-FCFC-0F522236048C}"/>
              </a:ext>
            </a:extLst>
          </p:cNvPr>
          <p:cNvSpPr txBox="1"/>
          <p:nvPr/>
        </p:nvSpPr>
        <p:spPr bwMode="gray">
          <a:xfrm>
            <a:off x="10365160" y="194515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67.5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6E0349-E599-51F5-EB98-F9E3E2CFF3BB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22860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207046-EFDA-CC04-BBDD-2DD25BE6CADB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921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C7FE0D-80C5-1E15-4278-914C08BE5C53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1185DD-16D7-78F8-3D91-75C187F8BC62}"/>
              </a:ext>
            </a:extLst>
          </p:cNvPr>
          <p:cNvSpPr txBox="1"/>
          <p:nvPr/>
        </p:nvSpPr>
        <p:spPr bwMode="gray">
          <a:xfrm>
            <a:off x="8062910" y="16459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180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50177-7803-F996-2FE5-F91CC1D6C9B8}"/>
              </a:ext>
            </a:extLst>
          </p:cNvPr>
          <p:cNvSpPr txBox="1"/>
          <p:nvPr/>
        </p:nvSpPr>
        <p:spPr bwMode="gray">
          <a:xfrm>
            <a:off x="5174594" y="298178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90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08890-963F-8962-BEF0-41F4AFFD69B5}"/>
              </a:ext>
            </a:extLst>
          </p:cNvPr>
          <p:cNvSpPr txBox="1"/>
          <p:nvPr/>
        </p:nvSpPr>
        <p:spPr bwMode="gray">
          <a:xfrm>
            <a:off x="8062910" y="57438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24F94-AD44-47A7-F1CD-D32CC99043F3}"/>
              </a:ext>
            </a:extLst>
          </p:cNvPr>
          <p:cNvSpPr txBox="1"/>
          <p:nvPr/>
        </p:nvSpPr>
        <p:spPr bwMode="gray">
          <a:xfrm>
            <a:off x="11060972" y="298178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270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49353-4305-0192-F7B0-2C9FE6B35B4A}"/>
              </a:ext>
            </a:extLst>
          </p:cNvPr>
          <p:cNvSpPr txBox="1"/>
          <p:nvPr/>
        </p:nvSpPr>
        <p:spPr bwMode="gray">
          <a:xfrm>
            <a:off x="10165788" y="512597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9035A-B172-E4BB-6F8A-0A05AEB3FAB3}"/>
              </a:ext>
            </a:extLst>
          </p:cNvPr>
          <p:cNvSpPr txBox="1"/>
          <p:nvPr/>
        </p:nvSpPr>
        <p:spPr bwMode="gray">
          <a:xfrm>
            <a:off x="5917902" y="5030022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45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EC977-7C6C-9B69-5604-BAD25243055D}"/>
              </a:ext>
            </a:extLst>
          </p:cNvPr>
          <p:cNvSpPr txBox="1"/>
          <p:nvPr/>
        </p:nvSpPr>
        <p:spPr bwMode="gray">
          <a:xfrm>
            <a:off x="5911399" y="905354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135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FCB72C-E3C7-BB22-C40B-BEAB577FB3B8}"/>
              </a:ext>
            </a:extLst>
          </p:cNvPr>
          <p:cNvSpPr txBox="1"/>
          <p:nvPr/>
        </p:nvSpPr>
        <p:spPr bwMode="gray">
          <a:xfrm>
            <a:off x="10136556" y="94851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A2E18-C1FB-07F1-D5BC-9C847762CB54}"/>
              </a:ext>
            </a:extLst>
          </p:cNvPr>
          <p:cNvSpPr txBox="1"/>
          <p:nvPr/>
        </p:nvSpPr>
        <p:spPr bwMode="gray">
          <a:xfrm>
            <a:off x="9228605" y="331225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202.5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CA9E05-2F6F-366E-5094-0BD0F8D52F38}"/>
              </a:ext>
            </a:extLst>
          </p:cNvPr>
          <p:cNvSpPr txBox="1"/>
          <p:nvPr/>
        </p:nvSpPr>
        <p:spPr bwMode="gray">
          <a:xfrm>
            <a:off x="10806110" y="19296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247.5</a:t>
            </a:r>
          </a:p>
          <a:p>
            <a:pPr algn="ctr">
              <a:spcBef>
                <a:spcPts val="600"/>
              </a:spcBef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07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>
            <a:normAutofit/>
          </a:bodyPr>
          <a:lstStyle/>
          <a:p>
            <a:r>
              <a:rPr lang="en-GB" dirty="0"/>
              <a:t>Base it on the reference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the </a:t>
            </a:r>
            <a:r>
              <a:rPr lang="en-GB" dirty="0" err="1"/>
              <a:t>trak</a:t>
            </a:r>
            <a:r>
              <a:rPr lang="en-GB" dirty="0"/>
              <a:t> coordinate system, 0 degrees rotation is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Overlap is known (relative to the start point)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For BA, subtract 450 to make it relative to end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B050"/>
                </a:solidFill>
              </a:rPr>
              <a:t>Center</a:t>
            </a:r>
            <a:r>
              <a:rPr lang="en-GB" dirty="0">
                <a:solidFill>
                  <a:srgbClr val="00B050"/>
                </a:solidFill>
              </a:rPr>
              <a:t> of divert is 15mm from midpoint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Makes a right angle with the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Without rotation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AA &amp; AB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X is </a:t>
            </a:r>
            <a:r>
              <a:rPr lang="en-GB" dirty="0" err="1"/>
              <a:t>startX</a:t>
            </a:r>
            <a:r>
              <a:rPr lang="en-GB" dirty="0"/>
              <a:t> – Overlap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Y is </a:t>
            </a:r>
            <a:r>
              <a:rPr lang="en-GB" dirty="0" err="1"/>
              <a:t>startY</a:t>
            </a:r>
            <a:r>
              <a:rPr lang="en-GB" dirty="0"/>
              <a:t> – 15mm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BA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X is </a:t>
            </a:r>
            <a:r>
              <a:rPr lang="en-GB" dirty="0" err="1"/>
              <a:t>startX</a:t>
            </a:r>
            <a:r>
              <a:rPr lang="en-GB" dirty="0"/>
              <a:t> + Overlap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Y is </a:t>
            </a:r>
            <a:r>
              <a:rPr lang="en-GB" dirty="0" err="1"/>
              <a:t>startY</a:t>
            </a:r>
            <a:r>
              <a:rPr lang="en-GB" dirty="0"/>
              <a:t> – 15mm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3: Determine Center of Divert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AAA887B-0B8B-0B6D-78B4-9D4D0E75FD84}"/>
              </a:ext>
            </a:extLst>
          </p:cNvPr>
          <p:cNvGrpSpPr/>
          <p:nvPr/>
        </p:nvGrpSpPr>
        <p:grpSpPr>
          <a:xfrm rot="9601694">
            <a:off x="7449112" y="1019681"/>
            <a:ext cx="2802644" cy="919611"/>
            <a:chOff x="7449112" y="1019681"/>
            <a:chExt cx="2802644" cy="91961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69B56C1-4CB5-6E53-DC20-E1F0D67D0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000000">
              <a:off x="7449112" y="1525588"/>
              <a:ext cx="2802644" cy="413704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7818991-6285-7E78-53AC-70007D108078}"/>
                </a:ext>
              </a:extLst>
            </p:cNvPr>
            <p:cNvSpPr/>
            <p:nvPr/>
          </p:nvSpPr>
          <p:spPr bwMode="gray">
            <a:xfrm rot="1200000">
              <a:off x="7560820" y="1019681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FE56933-3DF9-3A5E-7570-689C80678C9B}"/>
                </a:ext>
              </a:extLst>
            </p:cNvPr>
            <p:cNvCxnSpPr>
              <a:cxnSpLocks/>
              <a:stCxn id="64" idx="6"/>
              <a:endCxn id="59" idx="2"/>
            </p:cNvCxnSpPr>
            <p:nvPr/>
          </p:nvCxnSpPr>
          <p:spPr bwMode="gray">
            <a:xfrm>
              <a:off x="7649503" y="1081038"/>
              <a:ext cx="1271679" cy="457025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3C03DE-97C0-3339-A45D-EF067BFD587E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8967455" y="1275634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38A7B53-0EAF-ED36-D418-2C4FEB38DE1A}"/>
              </a:ext>
            </a:extLst>
          </p:cNvPr>
          <p:cNvGrpSpPr/>
          <p:nvPr/>
        </p:nvGrpSpPr>
        <p:grpSpPr>
          <a:xfrm rot="9737806">
            <a:off x="7901348" y="5099163"/>
            <a:ext cx="1964804" cy="539438"/>
            <a:chOff x="7901348" y="5099163"/>
            <a:chExt cx="1964804" cy="539438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9BC81C7-9124-4A15-7CC2-F140FEEA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00000">
              <a:off x="7901348" y="5099163"/>
              <a:ext cx="1898173" cy="539438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FC217EE-757F-1EA9-942C-E2E599A62DC7}"/>
                </a:ext>
              </a:extLst>
            </p:cNvPr>
            <p:cNvSpPr/>
            <p:nvPr/>
          </p:nvSpPr>
          <p:spPr bwMode="gray">
            <a:xfrm rot="1200000">
              <a:off x="9774712" y="5415730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59BFFF7-C3DB-7393-730A-F354B50691FD}"/>
                </a:ext>
              </a:extLst>
            </p:cNvPr>
            <p:cNvCxnSpPr>
              <a:cxnSpLocks/>
              <a:endCxn id="66" idx="2"/>
            </p:cNvCxnSpPr>
            <p:nvPr/>
          </p:nvCxnSpPr>
          <p:spPr bwMode="gray">
            <a:xfrm>
              <a:off x="9498806" y="5344702"/>
              <a:ext cx="278663" cy="101111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873AEF-D9A5-A39D-B89B-C7107D5A13AD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9545079" y="5102930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8A86043-79B4-B514-77F3-DD4F2197D63B}"/>
              </a:ext>
            </a:extLst>
          </p:cNvPr>
          <p:cNvGrpSpPr/>
          <p:nvPr/>
        </p:nvGrpSpPr>
        <p:grpSpPr>
          <a:xfrm rot="9516368">
            <a:off x="7901348" y="2844373"/>
            <a:ext cx="1898173" cy="938490"/>
            <a:chOff x="7901348" y="2844373"/>
            <a:chExt cx="1898173" cy="93849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C41E164-2057-E615-55A0-AAA9616A9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0">
              <a:off x="7901348" y="3255593"/>
              <a:ext cx="1898173" cy="527270"/>
            </a:xfrm>
            <a:prstGeom prst="rect">
              <a:avLst/>
            </a:prstGeom>
          </p:spPr>
        </p:pic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B77287-3C76-780B-EC79-A8D2D2FF27CE}"/>
                </a:ext>
              </a:extLst>
            </p:cNvPr>
            <p:cNvSpPr/>
            <p:nvPr/>
          </p:nvSpPr>
          <p:spPr bwMode="gray">
            <a:xfrm rot="1200000">
              <a:off x="8004013" y="2918309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80E2333-DF6A-1183-EC0B-7156B2283CD2}"/>
                </a:ext>
              </a:extLst>
            </p:cNvPr>
            <p:cNvCxnSpPr>
              <a:cxnSpLocks/>
              <a:stCxn id="65" idx="6"/>
            </p:cNvCxnSpPr>
            <p:nvPr/>
          </p:nvCxnSpPr>
          <p:spPr bwMode="gray">
            <a:xfrm>
              <a:off x="8092696" y="2979666"/>
              <a:ext cx="332167" cy="12568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53025FA-D583-AEE2-FF15-149ADE303380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8472718" y="2844373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65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71594CB-82F4-FCC7-AD20-C56F5950D848}"/>
              </a:ext>
            </a:extLst>
          </p:cNvPr>
          <p:cNvSpPr/>
          <p:nvPr/>
        </p:nvSpPr>
        <p:spPr bwMode="gray">
          <a:xfrm>
            <a:off x="8036121" y="5571976"/>
            <a:ext cx="503853" cy="279919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03B43F-6EB3-7BD2-12AC-3A166CDD6ADE}"/>
              </a:ext>
            </a:extLst>
          </p:cNvPr>
          <p:cNvSpPr/>
          <p:nvPr/>
        </p:nvSpPr>
        <p:spPr bwMode="gray">
          <a:xfrm>
            <a:off x="9075307" y="3332134"/>
            <a:ext cx="503853" cy="279919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82AD81-B7FB-BB79-E4CC-85B2895AFBBC}"/>
              </a:ext>
            </a:extLst>
          </p:cNvPr>
          <p:cNvSpPr/>
          <p:nvPr/>
        </p:nvSpPr>
        <p:spPr bwMode="gray">
          <a:xfrm>
            <a:off x="8511873" y="1435160"/>
            <a:ext cx="503853" cy="279919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>
            <a:normAutofit/>
          </a:bodyPr>
          <a:lstStyle/>
          <a:p>
            <a:r>
              <a:rPr lang="en-GB" dirty="0"/>
              <a:t>Most segments will be rotate by some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SVGs, you can create a rectangle with the following parameters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X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Coordinate of the top left corner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AA &amp; AB: </a:t>
            </a:r>
            <a:r>
              <a:rPr lang="en-GB" dirty="0" err="1"/>
              <a:t>StartX</a:t>
            </a:r>
            <a:r>
              <a:rPr lang="en-GB" dirty="0"/>
              <a:t> – Midpoint – (Overlap/2)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BA: </a:t>
            </a:r>
            <a:r>
              <a:rPr lang="en-GB" dirty="0" err="1"/>
              <a:t>EndX</a:t>
            </a:r>
            <a:r>
              <a:rPr lang="en-GB" dirty="0"/>
              <a:t> + (450 – midpoint) – (Overlap/2)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Y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Coordinate of the top left corner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AA &amp; AB: </a:t>
            </a:r>
            <a:r>
              <a:rPr lang="en-GB" dirty="0" err="1"/>
              <a:t>StartY</a:t>
            </a:r>
            <a:endParaRPr lang="en-GB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BA: </a:t>
            </a:r>
            <a:r>
              <a:rPr lang="en-GB" dirty="0" err="1"/>
              <a:t>EndY</a:t>
            </a: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Width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Overlap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Height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30mm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3: Determine Center of Divert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BFBEB7-64E7-A125-5DEC-1E746CCAD994}"/>
              </a:ext>
            </a:extLst>
          </p:cNvPr>
          <p:cNvGrpSpPr/>
          <p:nvPr/>
        </p:nvGrpSpPr>
        <p:grpSpPr>
          <a:xfrm rot="9601694">
            <a:off x="7449112" y="1019681"/>
            <a:ext cx="2802644" cy="919611"/>
            <a:chOff x="7449112" y="1019681"/>
            <a:chExt cx="2802644" cy="9196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E71BEC-0452-A701-E782-A084CDA4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000000">
              <a:off x="7449112" y="1525588"/>
              <a:ext cx="2802644" cy="41370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388450-2F7B-6628-1DF7-6F4DC291963A}"/>
                </a:ext>
              </a:extLst>
            </p:cNvPr>
            <p:cNvSpPr/>
            <p:nvPr/>
          </p:nvSpPr>
          <p:spPr bwMode="gray">
            <a:xfrm rot="1200000">
              <a:off x="7560820" y="1019681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E1238E8-4BEB-E878-D42F-FAD75A10C758}"/>
                </a:ext>
              </a:extLst>
            </p:cNvPr>
            <p:cNvCxnSpPr>
              <a:cxnSpLocks/>
              <a:stCxn id="9" idx="6"/>
              <a:endCxn id="8" idx="2"/>
            </p:cNvCxnSpPr>
            <p:nvPr/>
          </p:nvCxnSpPr>
          <p:spPr bwMode="gray">
            <a:xfrm>
              <a:off x="7649503" y="1081038"/>
              <a:ext cx="1271679" cy="457025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516D28-056B-4448-CD5E-828F20535DD8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8967455" y="1275634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CE3E0A-20B3-7B4D-626E-2A572A78B094}"/>
              </a:ext>
            </a:extLst>
          </p:cNvPr>
          <p:cNvGrpSpPr/>
          <p:nvPr/>
        </p:nvGrpSpPr>
        <p:grpSpPr>
          <a:xfrm rot="9737806">
            <a:off x="7901348" y="5099163"/>
            <a:ext cx="1964804" cy="539438"/>
            <a:chOff x="7901348" y="5099163"/>
            <a:chExt cx="1964804" cy="53943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5F95EF-1187-9C0B-1DFE-36B520FFE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00000">
              <a:off x="7901348" y="5099163"/>
              <a:ext cx="1898173" cy="539438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627D65-4375-E010-91AD-CBA0D0AF2EC3}"/>
                </a:ext>
              </a:extLst>
            </p:cNvPr>
            <p:cNvSpPr/>
            <p:nvPr/>
          </p:nvSpPr>
          <p:spPr bwMode="gray">
            <a:xfrm rot="1200000">
              <a:off x="9774712" y="5415730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D0D6CD-EE2C-E26E-B3A5-01B261BB4186}"/>
                </a:ext>
              </a:extLst>
            </p:cNvPr>
            <p:cNvCxnSpPr>
              <a:cxnSpLocks/>
              <a:endCxn id="14" idx="2"/>
            </p:cNvCxnSpPr>
            <p:nvPr/>
          </p:nvCxnSpPr>
          <p:spPr bwMode="gray">
            <a:xfrm>
              <a:off x="9498806" y="5344702"/>
              <a:ext cx="278663" cy="101111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8A364E-7DAF-B800-78A7-18E294234359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9545079" y="5102930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F94C29-DDB4-940A-ECFB-7E435E8D8630}"/>
              </a:ext>
            </a:extLst>
          </p:cNvPr>
          <p:cNvGrpSpPr/>
          <p:nvPr/>
        </p:nvGrpSpPr>
        <p:grpSpPr>
          <a:xfrm rot="9516368">
            <a:off x="7901348" y="2844373"/>
            <a:ext cx="1898173" cy="938490"/>
            <a:chOff x="7901348" y="2844373"/>
            <a:chExt cx="1898173" cy="93849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75830E6-2018-471D-0F80-8CA72701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0">
              <a:off x="7901348" y="3255593"/>
              <a:ext cx="1898173" cy="527270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ED5D21-704E-F13E-DADF-2607141AB065}"/>
                </a:ext>
              </a:extLst>
            </p:cNvPr>
            <p:cNvSpPr/>
            <p:nvPr/>
          </p:nvSpPr>
          <p:spPr bwMode="gray">
            <a:xfrm rot="1200000">
              <a:off x="8004013" y="2918309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CEFCC47-097F-6341-0A30-A0E9B81CDE01}"/>
                </a:ext>
              </a:extLst>
            </p:cNvPr>
            <p:cNvCxnSpPr>
              <a:cxnSpLocks/>
              <a:stCxn id="20" idx="6"/>
            </p:cNvCxnSpPr>
            <p:nvPr/>
          </p:nvCxnSpPr>
          <p:spPr bwMode="gray">
            <a:xfrm>
              <a:off x="8092696" y="2979666"/>
              <a:ext cx="332167" cy="12568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5DD96E-E81C-AF26-BFCD-2AE0CE973034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8472718" y="2844373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6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Point and End Point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lvl="1" indent="0">
              <a:buNone/>
            </a:pPr>
            <a:r>
              <a:rPr lang="en-GB" dirty="0"/>
              <a:t>To make them all in the same useful coordinate system: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Angle 1 is 0 and angle 2 is 180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Transform by taking absolute value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Angle 1 is 0 and angle 2 is -180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Transform by +360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Angle 1 is 180 and angle 2 is 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Transform by +180</a:t>
            </a:r>
          </a:p>
          <a:p>
            <a:pPr lvl="1" indent="0">
              <a:buNone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Function Blocks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C9D7DE-91B4-8092-836B-6689B3B5EFDA}"/>
              </a:ext>
            </a:extLst>
          </p:cNvPr>
          <p:cNvGrpSpPr/>
          <p:nvPr/>
        </p:nvGrpSpPr>
        <p:grpSpPr>
          <a:xfrm>
            <a:off x="6462712" y="1378800"/>
            <a:ext cx="3657600" cy="3657600"/>
            <a:chOff x="1725295" y="4316721"/>
            <a:chExt cx="1280160" cy="13716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41DD5A24-8AA4-01B4-DCE5-C8D928294F25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5374035"/>
                <a:gd name="adj2" fmla="val 16165304"/>
              </a:avLst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29C1FE01-AC38-D440-3D8C-4369476D0A31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16153063"/>
                <a:gd name="adj2" fmla="val 21599033"/>
              </a:avLst>
            </a:prstGeom>
            <a:solidFill>
              <a:srgbClr val="00B05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DAAF075-3FA5-EAAA-B090-315D2E200F98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21591538"/>
                <a:gd name="adj2" fmla="val 5392582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B90B5-3B76-5ED4-FB46-629E0AF473E2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>
            <a:off x="6005512" y="3207600"/>
            <a:ext cx="2286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47D7AC-0CCC-ACB3-F0C7-A1DB59AD6D70}"/>
              </a:ext>
            </a:extLst>
          </p:cNvPr>
          <p:cNvSpPr txBox="1"/>
          <p:nvPr/>
        </p:nvSpPr>
        <p:spPr bwMode="gray">
          <a:xfrm>
            <a:off x="8062910" y="471079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-180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653AB-A30D-6174-20CF-038BC97D1AD0}"/>
              </a:ext>
            </a:extLst>
          </p:cNvPr>
          <p:cNvSpPr txBox="1"/>
          <p:nvPr/>
        </p:nvSpPr>
        <p:spPr bwMode="gray">
          <a:xfrm>
            <a:off x="5548314" y="29790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90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4C2F36-1BDC-8C17-9FE2-2099AC535564}"/>
              </a:ext>
            </a:extLst>
          </p:cNvPr>
          <p:cNvSpPr txBox="1"/>
          <p:nvPr/>
        </p:nvSpPr>
        <p:spPr bwMode="gray">
          <a:xfrm>
            <a:off x="8062910" y="54918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E45354-2720-4CE9-AB68-512EC6377BA2}"/>
              </a:ext>
            </a:extLst>
          </p:cNvPr>
          <p:cNvSpPr txBox="1"/>
          <p:nvPr/>
        </p:nvSpPr>
        <p:spPr bwMode="gray">
          <a:xfrm>
            <a:off x="10577510" y="2980884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-90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1DE71B3-2A3F-8414-78BD-4DE5BB6CEA5A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 flipV="1">
            <a:off x="6675066" y="1591154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80681A-C127-7A35-D7B1-87A1A7C03D74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>
            <a:off x="6675066" y="3207600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D17563F-84EB-A261-CBF5-B0BC79121745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>
            <a:off x="8291512" y="3207600"/>
            <a:ext cx="1616446" cy="161644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F92B51-66AC-CDA5-2F42-05A0CBC23CD9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V="1">
            <a:off x="8291512" y="1591154"/>
            <a:ext cx="1616446" cy="161644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D386E2D-2070-7F4B-EA03-E3FF25363641}"/>
              </a:ext>
            </a:extLst>
          </p:cNvPr>
          <p:cNvSpPr txBox="1"/>
          <p:nvPr/>
        </p:nvSpPr>
        <p:spPr bwMode="gray">
          <a:xfrm>
            <a:off x="9907960" y="4823147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-45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D9AE9B-5AD7-94A4-3584-DBACA122603E}"/>
              </a:ext>
            </a:extLst>
          </p:cNvPr>
          <p:cNvSpPr txBox="1"/>
          <p:nvPr/>
        </p:nvSpPr>
        <p:spPr bwMode="gray">
          <a:xfrm>
            <a:off x="6217864" y="48069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A30BC3-7F01-21C0-9094-D371B9650966}"/>
              </a:ext>
            </a:extLst>
          </p:cNvPr>
          <p:cNvSpPr txBox="1"/>
          <p:nvPr/>
        </p:nvSpPr>
        <p:spPr bwMode="gray">
          <a:xfrm>
            <a:off x="6234112" y="113395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135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31CA8-F3E5-C16D-208C-50ECDB2F67CE}"/>
              </a:ext>
            </a:extLst>
          </p:cNvPr>
          <p:cNvSpPr txBox="1"/>
          <p:nvPr/>
        </p:nvSpPr>
        <p:spPr bwMode="gray">
          <a:xfrm>
            <a:off x="9907956" y="117711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9A02F23-BBA3-1A73-0E55-8D4E52403BBF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2257200"/>
            <a:ext cx="2073648" cy="9504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F34C96-9A76-D626-58C7-A0585E9C6891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1123284"/>
            <a:ext cx="903763" cy="208431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27B2B30-BF00-6D27-2A3F-25F95A92567D}"/>
              </a:ext>
            </a:extLst>
          </p:cNvPr>
          <p:cNvSpPr txBox="1"/>
          <p:nvPr/>
        </p:nvSpPr>
        <p:spPr bwMode="gray">
          <a:xfrm>
            <a:off x="9073209" y="6462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22.5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CEE09A-DDC7-9C83-FCFC-0F522236048C}"/>
              </a:ext>
            </a:extLst>
          </p:cNvPr>
          <p:cNvSpPr txBox="1"/>
          <p:nvPr/>
        </p:nvSpPr>
        <p:spPr bwMode="gray">
          <a:xfrm>
            <a:off x="10365160" y="194515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67.5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6E0349-E599-51F5-EB98-F9E3E2CFF3BB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22860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207046-EFDA-CC04-BBDD-2DD25BE6CADB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921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C7FE0D-80C5-1E15-4278-914C08BE5C53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1185DD-16D7-78F8-3D91-75C187F8BC62}"/>
              </a:ext>
            </a:extLst>
          </p:cNvPr>
          <p:cNvSpPr txBox="1"/>
          <p:nvPr/>
        </p:nvSpPr>
        <p:spPr bwMode="gray">
          <a:xfrm>
            <a:off x="8062910" y="16459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180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50177-7803-F996-2FE5-F91CC1D6C9B8}"/>
              </a:ext>
            </a:extLst>
          </p:cNvPr>
          <p:cNvSpPr txBox="1"/>
          <p:nvPr/>
        </p:nvSpPr>
        <p:spPr bwMode="gray">
          <a:xfrm>
            <a:off x="5174594" y="298178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90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08890-963F-8962-BEF0-41F4AFFD69B5}"/>
              </a:ext>
            </a:extLst>
          </p:cNvPr>
          <p:cNvSpPr txBox="1"/>
          <p:nvPr/>
        </p:nvSpPr>
        <p:spPr bwMode="gray">
          <a:xfrm>
            <a:off x="8062910" y="57438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24F94-AD44-47A7-F1CD-D32CC99043F3}"/>
              </a:ext>
            </a:extLst>
          </p:cNvPr>
          <p:cNvSpPr txBox="1"/>
          <p:nvPr/>
        </p:nvSpPr>
        <p:spPr bwMode="gray">
          <a:xfrm>
            <a:off x="11060972" y="298178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270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49353-4305-0192-F7B0-2C9FE6B35B4A}"/>
              </a:ext>
            </a:extLst>
          </p:cNvPr>
          <p:cNvSpPr txBox="1"/>
          <p:nvPr/>
        </p:nvSpPr>
        <p:spPr bwMode="gray">
          <a:xfrm>
            <a:off x="10165788" y="512597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9035A-B172-E4BB-6F8A-0A05AEB3FAB3}"/>
              </a:ext>
            </a:extLst>
          </p:cNvPr>
          <p:cNvSpPr txBox="1"/>
          <p:nvPr/>
        </p:nvSpPr>
        <p:spPr bwMode="gray">
          <a:xfrm>
            <a:off x="5917902" y="5030022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45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EC977-7C6C-9B69-5604-BAD25243055D}"/>
              </a:ext>
            </a:extLst>
          </p:cNvPr>
          <p:cNvSpPr txBox="1"/>
          <p:nvPr/>
        </p:nvSpPr>
        <p:spPr bwMode="gray">
          <a:xfrm>
            <a:off x="5911399" y="905354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135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FCB72C-E3C7-BB22-C40B-BEAB577FB3B8}"/>
              </a:ext>
            </a:extLst>
          </p:cNvPr>
          <p:cNvSpPr txBox="1"/>
          <p:nvPr/>
        </p:nvSpPr>
        <p:spPr bwMode="gray">
          <a:xfrm>
            <a:off x="10136556" y="94851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A2E18-C1FB-07F1-D5BC-9C847762CB54}"/>
              </a:ext>
            </a:extLst>
          </p:cNvPr>
          <p:cNvSpPr txBox="1"/>
          <p:nvPr/>
        </p:nvSpPr>
        <p:spPr bwMode="gray">
          <a:xfrm>
            <a:off x="9228605" y="331225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202.5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CA9E05-2F6F-366E-5094-0BD0F8D52F38}"/>
              </a:ext>
            </a:extLst>
          </p:cNvPr>
          <p:cNvSpPr txBox="1"/>
          <p:nvPr/>
        </p:nvSpPr>
        <p:spPr bwMode="gray">
          <a:xfrm>
            <a:off x="10806110" y="19296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247.5</a:t>
            </a:r>
          </a:p>
          <a:p>
            <a:pPr algn="ctr">
              <a:spcBef>
                <a:spcPts val="600"/>
              </a:spcBef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571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>
            <a:normAutofit/>
          </a:bodyPr>
          <a:lstStyle/>
          <a:p>
            <a:r>
              <a:rPr lang="en-GB" dirty="0"/>
              <a:t>Most segments will be rotate by some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SVGs, you can rotate shapes by an angle about the point X,Y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Angle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Calculated as described a few slides ago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X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en-GB" dirty="0"/>
              <a:t>AA &amp; AB: </a:t>
            </a:r>
            <a:r>
              <a:rPr lang="en-GB" dirty="0" err="1"/>
              <a:t>StartX</a:t>
            </a:r>
            <a:endParaRPr lang="en-GB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BA: </a:t>
            </a:r>
            <a:r>
              <a:rPr lang="en-GB" dirty="0" err="1"/>
              <a:t>EndX</a:t>
            </a: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Y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en-GB" dirty="0"/>
              <a:t>AA &amp; AB: </a:t>
            </a:r>
            <a:r>
              <a:rPr lang="en-GB" dirty="0" err="1"/>
              <a:t>StartY</a:t>
            </a:r>
            <a:endParaRPr lang="en-GB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BA: </a:t>
            </a:r>
            <a:r>
              <a:rPr lang="en-GB" dirty="0" err="1"/>
              <a:t>EndY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3: Determine Center of Divert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69B56C1-4CB5-6E53-DC20-E1F0D67D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00000">
            <a:off x="7449112" y="1525588"/>
            <a:ext cx="2802644" cy="41370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C41E164-2057-E615-55A0-AAA9616A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00">
            <a:off x="7901348" y="3255593"/>
            <a:ext cx="1898173" cy="52727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9BC81C7-9124-4A15-7CC2-F140FEEA7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0">
            <a:off x="7901348" y="5099163"/>
            <a:ext cx="1898173" cy="539438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57818991-6285-7E78-53AC-70007D108078}"/>
              </a:ext>
            </a:extLst>
          </p:cNvPr>
          <p:cNvSpPr/>
          <p:nvPr/>
        </p:nvSpPr>
        <p:spPr bwMode="gray">
          <a:xfrm rot="1200000">
            <a:off x="7560820" y="101968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BB77287-3C76-780B-EC79-A8D2D2FF27CE}"/>
              </a:ext>
            </a:extLst>
          </p:cNvPr>
          <p:cNvSpPr/>
          <p:nvPr/>
        </p:nvSpPr>
        <p:spPr bwMode="gray">
          <a:xfrm rot="1200000">
            <a:off x="8004013" y="291830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FC217EE-757F-1EA9-942C-E2E599A62DC7}"/>
              </a:ext>
            </a:extLst>
          </p:cNvPr>
          <p:cNvSpPr/>
          <p:nvPr/>
        </p:nvSpPr>
        <p:spPr bwMode="gray">
          <a:xfrm rot="1200000">
            <a:off x="9774712" y="541573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E56933-3DF9-3A5E-7570-689C80678C9B}"/>
              </a:ext>
            </a:extLst>
          </p:cNvPr>
          <p:cNvCxnSpPr>
            <a:cxnSpLocks/>
            <a:stCxn id="64" idx="6"/>
            <a:endCxn id="59" idx="2"/>
          </p:cNvCxnSpPr>
          <p:nvPr/>
        </p:nvCxnSpPr>
        <p:spPr bwMode="gray">
          <a:xfrm>
            <a:off x="7649503" y="1081038"/>
            <a:ext cx="1271679" cy="45702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80E2333-DF6A-1183-EC0B-7156B2283CD2}"/>
              </a:ext>
            </a:extLst>
          </p:cNvPr>
          <p:cNvCxnSpPr>
            <a:cxnSpLocks/>
            <a:stCxn id="65" idx="6"/>
          </p:cNvCxnSpPr>
          <p:nvPr/>
        </p:nvCxnSpPr>
        <p:spPr bwMode="gray">
          <a:xfrm>
            <a:off x="8092696" y="2979666"/>
            <a:ext cx="332167" cy="125683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59BFFF7-C3DB-7393-730A-F354B50691FD}"/>
              </a:ext>
            </a:extLst>
          </p:cNvPr>
          <p:cNvCxnSpPr>
            <a:cxnSpLocks/>
            <a:endCxn id="66" idx="2"/>
          </p:cNvCxnSpPr>
          <p:nvPr/>
        </p:nvCxnSpPr>
        <p:spPr bwMode="gray">
          <a:xfrm>
            <a:off x="9498806" y="5344702"/>
            <a:ext cx="278663" cy="101111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13C03DE-97C0-3339-A45D-EF067BFD587E}"/>
              </a:ext>
            </a:extLst>
          </p:cNvPr>
          <p:cNvCxnSpPr>
            <a:cxnSpLocks/>
          </p:cNvCxnSpPr>
          <p:nvPr/>
        </p:nvCxnSpPr>
        <p:spPr bwMode="gray">
          <a:xfrm rot="1200000">
            <a:off x="8967455" y="1275634"/>
            <a:ext cx="0" cy="2705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C873AEF-D9A5-A39D-B89B-C7107D5A13AD}"/>
              </a:ext>
            </a:extLst>
          </p:cNvPr>
          <p:cNvCxnSpPr>
            <a:cxnSpLocks/>
          </p:cNvCxnSpPr>
          <p:nvPr/>
        </p:nvCxnSpPr>
        <p:spPr bwMode="gray">
          <a:xfrm rot="1200000">
            <a:off x="9545079" y="5102930"/>
            <a:ext cx="0" cy="2705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3025FA-D583-AEE2-FF15-149ADE303380}"/>
              </a:ext>
            </a:extLst>
          </p:cNvPr>
          <p:cNvCxnSpPr>
            <a:cxnSpLocks/>
          </p:cNvCxnSpPr>
          <p:nvPr/>
        </p:nvCxnSpPr>
        <p:spPr bwMode="gray">
          <a:xfrm rot="1200000">
            <a:off x="8472718" y="2844373"/>
            <a:ext cx="0" cy="2705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2138-5D9A-34F0-DA78-E85FF33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to the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77C81-DA43-4302-87B7-1DA4BDEDF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they need to know</a:t>
            </a:r>
          </a:p>
        </p:txBody>
      </p:sp>
    </p:spTree>
    <p:extLst>
      <p:ext uri="{BB962C8B-B14F-4D97-AF65-F5344CB8AC3E}">
        <p14:creationId xmlns:p14="http://schemas.microsoft.com/office/powerpoint/2010/main" val="15995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134537-8EBE-8B6A-1944-802F1DCCA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77780" y="2447655"/>
            <a:ext cx="5866242" cy="8659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0B74964-B776-66F6-C156-FED48BD0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17757" y="975372"/>
            <a:ext cx="3893067" cy="1106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already have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GB" dirty="0"/>
              <a:t>Divert Info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Midpoint of the overlap for each segment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A shuttle in the divert within some distance of the midpoint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ShReadSeg</a:t>
            </a:r>
            <a:endParaRPr lang="en-GB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Outputs the shuttle’s actual position on each segment</a:t>
            </a:r>
          </a:p>
          <a:p>
            <a:pPr lvl="1" indent="0">
              <a:buNone/>
            </a:pPr>
            <a:r>
              <a:rPr lang="en-GB" dirty="0"/>
              <a:t>The difference between the respective midpoints and positions can be calculated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Shown in red</a:t>
            </a:r>
          </a:p>
          <a:p>
            <a:pPr lvl="1" indent="0">
              <a:buNone/>
            </a:pPr>
            <a:r>
              <a:rPr lang="en-GB" dirty="0"/>
              <a:t>If the segments are perfectly aligned, then the difference between these is zero</a:t>
            </a:r>
          </a:p>
          <a:p>
            <a:pPr lvl="1" indent="0">
              <a:buNone/>
            </a:pPr>
            <a:r>
              <a:rPr lang="en-GB" dirty="0"/>
              <a:t>If the segments are offset, the difference is nonzero</a:t>
            </a:r>
          </a:p>
          <a:p>
            <a:pPr lvl="1" indent="0">
              <a:buNone/>
            </a:pPr>
            <a:endParaRPr lang="en-GB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Output to the user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CB5727B-AEAD-4A74-32D4-412F0FC05F0C}"/>
              </a:ext>
            </a:extLst>
          </p:cNvPr>
          <p:cNvSpPr/>
          <p:nvPr/>
        </p:nvSpPr>
        <p:spPr bwMode="gray">
          <a:xfrm>
            <a:off x="7885408" y="242746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47629-18D5-26EA-C21C-0D532BCDB510}"/>
              </a:ext>
            </a:extLst>
          </p:cNvPr>
          <p:cNvCxnSpPr>
            <a:cxnSpLocks/>
            <a:stCxn id="8" idx="2"/>
            <a:endCxn id="51" idx="6"/>
          </p:cNvCxnSpPr>
          <p:nvPr/>
        </p:nvCxnSpPr>
        <p:spPr bwMode="gray">
          <a:xfrm flipH="1">
            <a:off x="7976848" y="2469232"/>
            <a:ext cx="1225001" cy="395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8F3E76B-1EC8-0AC6-DC78-2F98E779E1E0}"/>
              </a:ext>
            </a:extLst>
          </p:cNvPr>
          <p:cNvSpPr/>
          <p:nvPr/>
        </p:nvSpPr>
        <p:spPr bwMode="gray">
          <a:xfrm>
            <a:off x="9201849" y="242351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556DD-B297-6517-09D7-E6A8115B39FB}"/>
              </a:ext>
            </a:extLst>
          </p:cNvPr>
          <p:cNvSpPr/>
          <p:nvPr/>
        </p:nvSpPr>
        <p:spPr bwMode="gray">
          <a:xfrm>
            <a:off x="8522358" y="2065062"/>
            <a:ext cx="620543" cy="36589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31BF7B-BF1B-F5E0-009B-EE4E965DFE78}"/>
              </a:ext>
            </a:extLst>
          </p:cNvPr>
          <p:cNvSpPr/>
          <p:nvPr/>
        </p:nvSpPr>
        <p:spPr bwMode="gray">
          <a:xfrm>
            <a:off x="7885408" y="197903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C2602B-0C45-1317-9D03-4DDCBABA1354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 bwMode="gray">
          <a:xfrm flipH="1">
            <a:off x="7976848" y="2024751"/>
            <a:ext cx="1225001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88648FE-3A50-5AED-0488-862840A5D7DC}"/>
              </a:ext>
            </a:extLst>
          </p:cNvPr>
          <p:cNvSpPr/>
          <p:nvPr/>
        </p:nvSpPr>
        <p:spPr bwMode="gray">
          <a:xfrm>
            <a:off x="9201849" y="197903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A563866-4DEA-D13B-FF1C-B9BDA0B2DAB9}"/>
              </a:ext>
            </a:extLst>
          </p:cNvPr>
          <p:cNvSpPr/>
          <p:nvPr/>
        </p:nvSpPr>
        <p:spPr bwMode="gray">
          <a:xfrm>
            <a:off x="8543628" y="2425545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460960-D8F7-87F9-4F3C-800407A54FF9}"/>
              </a:ext>
            </a:extLst>
          </p:cNvPr>
          <p:cNvSpPr/>
          <p:nvPr/>
        </p:nvSpPr>
        <p:spPr bwMode="gray">
          <a:xfrm>
            <a:off x="8543628" y="1979031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1BD1D5-C661-E09C-4C0B-FAA2B2964B25}"/>
              </a:ext>
            </a:extLst>
          </p:cNvPr>
          <p:cNvCxnSpPr>
            <a:cxnSpLocks/>
          </p:cNvCxnSpPr>
          <p:nvPr/>
        </p:nvCxnSpPr>
        <p:spPr bwMode="gray">
          <a:xfrm>
            <a:off x="8832629" y="1528553"/>
            <a:ext cx="0" cy="1352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FA0C6B7-4CBF-F52E-4F75-3C8C62621BB0}"/>
              </a:ext>
            </a:extLst>
          </p:cNvPr>
          <p:cNvCxnSpPr>
            <a:stCxn id="29" idx="6"/>
          </p:cNvCxnSpPr>
          <p:nvPr/>
        </p:nvCxnSpPr>
        <p:spPr bwMode="gray">
          <a:xfrm>
            <a:off x="8635068" y="2024751"/>
            <a:ext cx="1975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F6FD3FE-52E6-A6C8-4246-A38CE356A57D}"/>
              </a:ext>
            </a:extLst>
          </p:cNvPr>
          <p:cNvCxnSpPr>
            <a:cxnSpLocks/>
            <a:stCxn id="27" idx="6"/>
          </p:cNvCxnSpPr>
          <p:nvPr/>
        </p:nvCxnSpPr>
        <p:spPr bwMode="gray">
          <a:xfrm>
            <a:off x="8635068" y="2471265"/>
            <a:ext cx="197561" cy="19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E20B1ED1-F809-11C0-7E81-EDBEA990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77780" y="5064240"/>
            <a:ext cx="5866242" cy="86592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C287D08-8033-0B95-534B-AA0AF2E3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91922" y="3591957"/>
            <a:ext cx="3893067" cy="110636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9848C3C8-BA41-5208-A67D-17A4B98C04B6}"/>
              </a:ext>
            </a:extLst>
          </p:cNvPr>
          <p:cNvSpPr/>
          <p:nvPr/>
        </p:nvSpPr>
        <p:spPr bwMode="gray">
          <a:xfrm>
            <a:off x="7885408" y="504405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B0C3999-85F7-5471-E5EF-AB5C01DC1A0F}"/>
              </a:ext>
            </a:extLst>
          </p:cNvPr>
          <p:cNvCxnSpPr>
            <a:cxnSpLocks/>
            <a:stCxn id="68" idx="2"/>
            <a:endCxn id="66" idx="6"/>
          </p:cNvCxnSpPr>
          <p:nvPr/>
        </p:nvCxnSpPr>
        <p:spPr bwMode="gray">
          <a:xfrm flipH="1">
            <a:off x="7976848" y="5085817"/>
            <a:ext cx="1225001" cy="395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F248FA47-8ECD-0698-1974-522BE9242149}"/>
              </a:ext>
            </a:extLst>
          </p:cNvPr>
          <p:cNvSpPr/>
          <p:nvPr/>
        </p:nvSpPr>
        <p:spPr bwMode="gray">
          <a:xfrm>
            <a:off x="9201849" y="504009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C1F52CE-DD2B-66C6-5BFA-75BDD39573CD}"/>
              </a:ext>
            </a:extLst>
          </p:cNvPr>
          <p:cNvSpPr/>
          <p:nvPr/>
        </p:nvSpPr>
        <p:spPr bwMode="gray">
          <a:xfrm>
            <a:off x="8522358" y="4681647"/>
            <a:ext cx="620543" cy="36589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6CCEB51-9C58-95DF-DB02-00884126413F}"/>
              </a:ext>
            </a:extLst>
          </p:cNvPr>
          <p:cNvSpPr/>
          <p:nvPr/>
        </p:nvSpPr>
        <p:spPr bwMode="gray">
          <a:xfrm>
            <a:off x="7759573" y="45956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F6450B9-17FD-AC7B-D0D7-2F7DA4793133}"/>
              </a:ext>
            </a:extLst>
          </p:cNvPr>
          <p:cNvCxnSpPr>
            <a:cxnSpLocks/>
            <a:stCxn id="72" idx="2"/>
            <a:endCxn id="70" idx="6"/>
          </p:cNvCxnSpPr>
          <p:nvPr/>
        </p:nvCxnSpPr>
        <p:spPr bwMode="gray">
          <a:xfrm flipH="1">
            <a:off x="7851013" y="4641336"/>
            <a:ext cx="1225001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CB481AF-613C-A03C-E24E-5BBA8198F458}"/>
              </a:ext>
            </a:extLst>
          </p:cNvPr>
          <p:cNvSpPr/>
          <p:nvPr/>
        </p:nvSpPr>
        <p:spPr bwMode="gray">
          <a:xfrm>
            <a:off x="9076014" y="45956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384EDF5-F6AC-CA0B-0AE5-DE86524D3820}"/>
              </a:ext>
            </a:extLst>
          </p:cNvPr>
          <p:cNvSpPr/>
          <p:nvPr/>
        </p:nvSpPr>
        <p:spPr bwMode="gray">
          <a:xfrm>
            <a:off x="8543628" y="5042130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772376E-7BFB-5CEB-4605-52E56E825747}"/>
              </a:ext>
            </a:extLst>
          </p:cNvPr>
          <p:cNvSpPr/>
          <p:nvPr/>
        </p:nvSpPr>
        <p:spPr bwMode="gray">
          <a:xfrm>
            <a:off x="8417793" y="4595616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692BB96-E902-4315-8A5F-065E1439A12E}"/>
              </a:ext>
            </a:extLst>
          </p:cNvPr>
          <p:cNvCxnSpPr>
            <a:cxnSpLocks/>
          </p:cNvCxnSpPr>
          <p:nvPr/>
        </p:nvCxnSpPr>
        <p:spPr bwMode="gray">
          <a:xfrm>
            <a:off x="8832629" y="4145138"/>
            <a:ext cx="0" cy="1352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53ECEE-2D4B-1C21-F618-F5753CA58E0B}"/>
              </a:ext>
            </a:extLst>
          </p:cNvPr>
          <p:cNvCxnSpPr>
            <a:cxnSpLocks/>
            <a:stCxn id="74" idx="6"/>
          </p:cNvCxnSpPr>
          <p:nvPr/>
        </p:nvCxnSpPr>
        <p:spPr bwMode="gray">
          <a:xfrm>
            <a:off x="8509233" y="4641336"/>
            <a:ext cx="3233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5D9C30-04D1-1013-9C34-F91E79706081}"/>
              </a:ext>
            </a:extLst>
          </p:cNvPr>
          <p:cNvCxnSpPr>
            <a:cxnSpLocks/>
            <a:stCxn id="73" idx="6"/>
          </p:cNvCxnSpPr>
          <p:nvPr/>
        </p:nvCxnSpPr>
        <p:spPr bwMode="gray">
          <a:xfrm>
            <a:off x="8635068" y="5087850"/>
            <a:ext cx="197561" cy="19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53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134537-8EBE-8B6A-1944-802F1DCCA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77780" y="2447655"/>
            <a:ext cx="5866242" cy="8659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0B74964-B776-66F6-C156-FED48BD0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17757" y="975372"/>
            <a:ext cx="3893067" cy="1106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the values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GB" dirty="0"/>
              <a:t>Difference between offsets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A difference of zero mean the segments are aligned in real life exactly as they are defined in the assembly config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A non-zero difference means the segments are slightly off from the alignment defined in the assembly config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Output to the user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CB5727B-AEAD-4A74-32D4-412F0FC05F0C}"/>
              </a:ext>
            </a:extLst>
          </p:cNvPr>
          <p:cNvSpPr/>
          <p:nvPr/>
        </p:nvSpPr>
        <p:spPr bwMode="gray">
          <a:xfrm>
            <a:off x="7885408" y="242746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47629-18D5-26EA-C21C-0D532BCDB510}"/>
              </a:ext>
            </a:extLst>
          </p:cNvPr>
          <p:cNvCxnSpPr>
            <a:cxnSpLocks/>
            <a:stCxn id="8" idx="2"/>
            <a:endCxn id="51" idx="6"/>
          </p:cNvCxnSpPr>
          <p:nvPr/>
        </p:nvCxnSpPr>
        <p:spPr bwMode="gray">
          <a:xfrm flipH="1">
            <a:off x="7976848" y="2469232"/>
            <a:ext cx="1225001" cy="395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8F3E76B-1EC8-0AC6-DC78-2F98E779E1E0}"/>
              </a:ext>
            </a:extLst>
          </p:cNvPr>
          <p:cNvSpPr/>
          <p:nvPr/>
        </p:nvSpPr>
        <p:spPr bwMode="gray">
          <a:xfrm>
            <a:off x="9201849" y="242351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556DD-B297-6517-09D7-E6A8115B39FB}"/>
              </a:ext>
            </a:extLst>
          </p:cNvPr>
          <p:cNvSpPr/>
          <p:nvPr/>
        </p:nvSpPr>
        <p:spPr bwMode="gray">
          <a:xfrm>
            <a:off x="8522358" y="2065062"/>
            <a:ext cx="620543" cy="36589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31BF7B-BF1B-F5E0-009B-EE4E965DFE78}"/>
              </a:ext>
            </a:extLst>
          </p:cNvPr>
          <p:cNvSpPr/>
          <p:nvPr/>
        </p:nvSpPr>
        <p:spPr bwMode="gray">
          <a:xfrm>
            <a:off x="7885408" y="197903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C2602B-0C45-1317-9D03-4DDCBABA1354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 bwMode="gray">
          <a:xfrm flipH="1">
            <a:off x="7976848" y="2024751"/>
            <a:ext cx="1225001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88648FE-3A50-5AED-0488-862840A5D7DC}"/>
              </a:ext>
            </a:extLst>
          </p:cNvPr>
          <p:cNvSpPr/>
          <p:nvPr/>
        </p:nvSpPr>
        <p:spPr bwMode="gray">
          <a:xfrm>
            <a:off x="9201849" y="197903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A563866-4DEA-D13B-FF1C-B9BDA0B2DAB9}"/>
              </a:ext>
            </a:extLst>
          </p:cNvPr>
          <p:cNvSpPr/>
          <p:nvPr/>
        </p:nvSpPr>
        <p:spPr bwMode="gray">
          <a:xfrm>
            <a:off x="8543628" y="2425545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460960-D8F7-87F9-4F3C-800407A54FF9}"/>
              </a:ext>
            </a:extLst>
          </p:cNvPr>
          <p:cNvSpPr/>
          <p:nvPr/>
        </p:nvSpPr>
        <p:spPr bwMode="gray">
          <a:xfrm>
            <a:off x="8543628" y="1979031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1BD1D5-C661-E09C-4C0B-FAA2B2964B25}"/>
              </a:ext>
            </a:extLst>
          </p:cNvPr>
          <p:cNvCxnSpPr>
            <a:cxnSpLocks/>
          </p:cNvCxnSpPr>
          <p:nvPr/>
        </p:nvCxnSpPr>
        <p:spPr bwMode="gray">
          <a:xfrm>
            <a:off x="8832629" y="1528553"/>
            <a:ext cx="0" cy="1352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FA0C6B7-4CBF-F52E-4F75-3C8C62621BB0}"/>
              </a:ext>
            </a:extLst>
          </p:cNvPr>
          <p:cNvCxnSpPr>
            <a:stCxn id="29" idx="6"/>
          </p:cNvCxnSpPr>
          <p:nvPr/>
        </p:nvCxnSpPr>
        <p:spPr bwMode="gray">
          <a:xfrm>
            <a:off x="8635068" y="2024751"/>
            <a:ext cx="1975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F6FD3FE-52E6-A6C8-4246-A38CE356A57D}"/>
              </a:ext>
            </a:extLst>
          </p:cNvPr>
          <p:cNvCxnSpPr>
            <a:cxnSpLocks/>
            <a:stCxn id="27" idx="6"/>
          </p:cNvCxnSpPr>
          <p:nvPr/>
        </p:nvCxnSpPr>
        <p:spPr bwMode="gray">
          <a:xfrm>
            <a:off x="8635068" y="2471265"/>
            <a:ext cx="197561" cy="19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E20B1ED1-F809-11C0-7E81-EDBEA990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77780" y="5064240"/>
            <a:ext cx="5866242" cy="86592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C287D08-8033-0B95-534B-AA0AF2E3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91922" y="3591957"/>
            <a:ext cx="3893067" cy="110636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9848C3C8-BA41-5208-A67D-17A4B98C04B6}"/>
              </a:ext>
            </a:extLst>
          </p:cNvPr>
          <p:cNvSpPr/>
          <p:nvPr/>
        </p:nvSpPr>
        <p:spPr bwMode="gray">
          <a:xfrm>
            <a:off x="7885408" y="504405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B0C3999-85F7-5471-E5EF-AB5C01DC1A0F}"/>
              </a:ext>
            </a:extLst>
          </p:cNvPr>
          <p:cNvCxnSpPr>
            <a:cxnSpLocks/>
            <a:stCxn id="68" idx="2"/>
            <a:endCxn id="66" idx="6"/>
          </p:cNvCxnSpPr>
          <p:nvPr/>
        </p:nvCxnSpPr>
        <p:spPr bwMode="gray">
          <a:xfrm flipH="1">
            <a:off x="7976848" y="5085817"/>
            <a:ext cx="1225001" cy="395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F248FA47-8ECD-0698-1974-522BE9242149}"/>
              </a:ext>
            </a:extLst>
          </p:cNvPr>
          <p:cNvSpPr/>
          <p:nvPr/>
        </p:nvSpPr>
        <p:spPr bwMode="gray">
          <a:xfrm>
            <a:off x="9201849" y="504009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C1F52CE-DD2B-66C6-5BFA-75BDD39573CD}"/>
              </a:ext>
            </a:extLst>
          </p:cNvPr>
          <p:cNvSpPr/>
          <p:nvPr/>
        </p:nvSpPr>
        <p:spPr bwMode="gray">
          <a:xfrm>
            <a:off x="8522358" y="4681647"/>
            <a:ext cx="620543" cy="36589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6CCEB51-9C58-95DF-DB02-00884126413F}"/>
              </a:ext>
            </a:extLst>
          </p:cNvPr>
          <p:cNvSpPr/>
          <p:nvPr/>
        </p:nvSpPr>
        <p:spPr bwMode="gray">
          <a:xfrm>
            <a:off x="7759573" y="45956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F6450B9-17FD-AC7B-D0D7-2F7DA4793133}"/>
              </a:ext>
            </a:extLst>
          </p:cNvPr>
          <p:cNvCxnSpPr>
            <a:cxnSpLocks/>
            <a:stCxn id="72" idx="2"/>
            <a:endCxn id="70" idx="6"/>
          </p:cNvCxnSpPr>
          <p:nvPr/>
        </p:nvCxnSpPr>
        <p:spPr bwMode="gray">
          <a:xfrm flipH="1">
            <a:off x="7851013" y="4641336"/>
            <a:ext cx="1225001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CB481AF-613C-A03C-E24E-5BBA8198F458}"/>
              </a:ext>
            </a:extLst>
          </p:cNvPr>
          <p:cNvSpPr/>
          <p:nvPr/>
        </p:nvSpPr>
        <p:spPr bwMode="gray">
          <a:xfrm>
            <a:off x="9076014" y="45956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384EDF5-F6AC-CA0B-0AE5-DE86524D3820}"/>
              </a:ext>
            </a:extLst>
          </p:cNvPr>
          <p:cNvSpPr/>
          <p:nvPr/>
        </p:nvSpPr>
        <p:spPr bwMode="gray">
          <a:xfrm>
            <a:off x="8543628" y="5042130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772376E-7BFB-5CEB-4605-52E56E825747}"/>
              </a:ext>
            </a:extLst>
          </p:cNvPr>
          <p:cNvSpPr/>
          <p:nvPr/>
        </p:nvSpPr>
        <p:spPr bwMode="gray">
          <a:xfrm>
            <a:off x="8417793" y="4595616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692BB96-E902-4315-8A5F-065E1439A12E}"/>
              </a:ext>
            </a:extLst>
          </p:cNvPr>
          <p:cNvCxnSpPr>
            <a:cxnSpLocks/>
          </p:cNvCxnSpPr>
          <p:nvPr/>
        </p:nvCxnSpPr>
        <p:spPr bwMode="gray">
          <a:xfrm>
            <a:off x="8832629" y="4145138"/>
            <a:ext cx="0" cy="1352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53ECEE-2D4B-1C21-F618-F5753CA58E0B}"/>
              </a:ext>
            </a:extLst>
          </p:cNvPr>
          <p:cNvCxnSpPr>
            <a:cxnSpLocks/>
            <a:stCxn id="74" idx="6"/>
          </p:cNvCxnSpPr>
          <p:nvPr/>
        </p:nvCxnSpPr>
        <p:spPr bwMode="gray">
          <a:xfrm>
            <a:off x="8509233" y="4641336"/>
            <a:ext cx="3233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5D9C30-04D1-1013-9C34-F91E79706081}"/>
              </a:ext>
            </a:extLst>
          </p:cNvPr>
          <p:cNvCxnSpPr>
            <a:cxnSpLocks/>
            <a:stCxn id="73" idx="6"/>
          </p:cNvCxnSpPr>
          <p:nvPr/>
        </p:nvCxnSpPr>
        <p:spPr bwMode="gray">
          <a:xfrm>
            <a:off x="8635068" y="5087850"/>
            <a:ext cx="197561" cy="19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4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7BBB387-A31A-F758-1693-033D7D0352CA}"/>
              </a:ext>
            </a:extLst>
          </p:cNvPr>
          <p:cNvSpPr txBox="1"/>
          <p:nvPr/>
        </p:nvSpPr>
        <p:spPr bwMode="gray">
          <a:xfrm>
            <a:off x="8471620" y="2214240"/>
            <a:ext cx="320458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900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F23E3-C2FE-BFCE-E9E5-B5FB35C7049C}"/>
              </a:ext>
            </a:extLst>
          </p:cNvPr>
          <p:cNvSpPr txBox="1"/>
          <p:nvPr/>
        </p:nvSpPr>
        <p:spPr bwMode="gray">
          <a:xfrm>
            <a:off x="8396631" y="1973475"/>
            <a:ext cx="320458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900" dirty="0"/>
              <a:t>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the values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199" y="1929600"/>
            <a:ext cx="4466881" cy="4248150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GB" dirty="0"/>
              <a:t>Example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The divert midpoint on SEG_1 is at position X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The offset of the shuttle position on SEG_1 from X is Dx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The divert midpoint on SEG_2 is at position Y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The offset of the shuttle position on SEG_2 from Y is Dy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The absolute value of the difference is the alignment error, E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 |Dx – Dy| = 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Output to the user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20B1ED1-F809-11C0-7E81-EDBEA990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62706" y="2492151"/>
            <a:ext cx="5866242" cy="86592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C287D08-8033-0B95-534B-AA0AF2E3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76848" y="1019868"/>
            <a:ext cx="3893067" cy="110636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9848C3C8-BA41-5208-A67D-17A4B98C04B6}"/>
              </a:ext>
            </a:extLst>
          </p:cNvPr>
          <p:cNvSpPr/>
          <p:nvPr/>
        </p:nvSpPr>
        <p:spPr bwMode="gray">
          <a:xfrm>
            <a:off x="8070334" y="247196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B0C3999-85F7-5471-E5EF-AB5C01DC1A0F}"/>
              </a:ext>
            </a:extLst>
          </p:cNvPr>
          <p:cNvCxnSpPr>
            <a:cxnSpLocks/>
            <a:stCxn id="68" idx="2"/>
            <a:endCxn id="66" idx="6"/>
          </p:cNvCxnSpPr>
          <p:nvPr/>
        </p:nvCxnSpPr>
        <p:spPr bwMode="gray">
          <a:xfrm flipH="1">
            <a:off x="8161774" y="2513728"/>
            <a:ext cx="1225001" cy="395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F248FA47-8ECD-0698-1974-522BE9242149}"/>
              </a:ext>
            </a:extLst>
          </p:cNvPr>
          <p:cNvSpPr/>
          <p:nvPr/>
        </p:nvSpPr>
        <p:spPr bwMode="gray">
          <a:xfrm>
            <a:off x="9386775" y="246800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C1F52CE-DD2B-66C6-5BFA-75BDD39573CD}"/>
              </a:ext>
            </a:extLst>
          </p:cNvPr>
          <p:cNvSpPr/>
          <p:nvPr/>
        </p:nvSpPr>
        <p:spPr bwMode="gray">
          <a:xfrm>
            <a:off x="8707284" y="2109558"/>
            <a:ext cx="620543" cy="36589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6CCEB51-9C58-95DF-DB02-00884126413F}"/>
              </a:ext>
            </a:extLst>
          </p:cNvPr>
          <p:cNvSpPr/>
          <p:nvPr/>
        </p:nvSpPr>
        <p:spPr bwMode="gray">
          <a:xfrm>
            <a:off x="7944499" y="202352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F6450B9-17FD-AC7B-D0D7-2F7DA4793133}"/>
              </a:ext>
            </a:extLst>
          </p:cNvPr>
          <p:cNvCxnSpPr>
            <a:cxnSpLocks/>
            <a:stCxn id="72" idx="2"/>
            <a:endCxn id="70" idx="6"/>
          </p:cNvCxnSpPr>
          <p:nvPr/>
        </p:nvCxnSpPr>
        <p:spPr bwMode="gray">
          <a:xfrm flipH="1">
            <a:off x="8035939" y="2069247"/>
            <a:ext cx="1225001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CB481AF-613C-A03C-E24E-5BBA8198F458}"/>
              </a:ext>
            </a:extLst>
          </p:cNvPr>
          <p:cNvSpPr/>
          <p:nvPr/>
        </p:nvSpPr>
        <p:spPr bwMode="gray">
          <a:xfrm>
            <a:off x="9260940" y="202352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692BB96-E902-4315-8A5F-065E1439A12E}"/>
              </a:ext>
            </a:extLst>
          </p:cNvPr>
          <p:cNvCxnSpPr>
            <a:cxnSpLocks/>
          </p:cNvCxnSpPr>
          <p:nvPr/>
        </p:nvCxnSpPr>
        <p:spPr bwMode="gray">
          <a:xfrm>
            <a:off x="9017555" y="1573049"/>
            <a:ext cx="0" cy="1352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53ECEE-2D4B-1C21-F618-F5753CA58E0B}"/>
              </a:ext>
            </a:extLst>
          </p:cNvPr>
          <p:cNvCxnSpPr>
            <a:cxnSpLocks/>
            <a:stCxn id="74" idx="6"/>
          </p:cNvCxnSpPr>
          <p:nvPr/>
        </p:nvCxnSpPr>
        <p:spPr bwMode="gray">
          <a:xfrm>
            <a:off x="8694159" y="2069247"/>
            <a:ext cx="3233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5D9C30-04D1-1013-9C34-F91E79706081}"/>
              </a:ext>
            </a:extLst>
          </p:cNvPr>
          <p:cNvCxnSpPr>
            <a:cxnSpLocks/>
            <a:stCxn id="73" idx="6"/>
          </p:cNvCxnSpPr>
          <p:nvPr/>
        </p:nvCxnSpPr>
        <p:spPr bwMode="gray">
          <a:xfrm>
            <a:off x="8819994" y="2515761"/>
            <a:ext cx="197561" cy="19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B7942E-979A-E7BD-3998-6210B83BB034}"/>
              </a:ext>
            </a:extLst>
          </p:cNvPr>
          <p:cNvSpPr txBox="1"/>
          <p:nvPr/>
        </p:nvSpPr>
        <p:spPr bwMode="gray">
          <a:xfrm>
            <a:off x="7270181" y="2719585"/>
            <a:ext cx="1451293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SEG_1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EAD9B-8D46-340B-C90A-C09726630FEB}"/>
              </a:ext>
            </a:extLst>
          </p:cNvPr>
          <p:cNvSpPr txBox="1"/>
          <p:nvPr/>
        </p:nvSpPr>
        <p:spPr bwMode="gray">
          <a:xfrm>
            <a:off x="9197734" y="1361753"/>
            <a:ext cx="1451293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SEG_2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6EF30-683B-0E5B-2123-7F6E281C59E9}"/>
              </a:ext>
            </a:extLst>
          </p:cNvPr>
          <p:cNvSpPr txBox="1"/>
          <p:nvPr/>
        </p:nvSpPr>
        <p:spPr bwMode="gray">
          <a:xfrm>
            <a:off x="8700868" y="1761843"/>
            <a:ext cx="320458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900" dirty="0"/>
              <a:t>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8FA36-1D9E-AE18-1FFC-DE9F4ECFA80F}"/>
              </a:ext>
            </a:extLst>
          </p:cNvPr>
          <p:cNvSpPr txBox="1"/>
          <p:nvPr/>
        </p:nvSpPr>
        <p:spPr bwMode="gray">
          <a:xfrm>
            <a:off x="8742744" y="2405635"/>
            <a:ext cx="320458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900" dirty="0"/>
              <a:t>Dx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CDA046-09D9-891B-A5D7-D089DBA501C7}"/>
              </a:ext>
            </a:extLst>
          </p:cNvPr>
          <p:cNvCxnSpPr>
            <a:cxnSpLocks/>
          </p:cNvCxnSpPr>
          <p:nvPr/>
        </p:nvCxnSpPr>
        <p:spPr bwMode="gray">
          <a:xfrm>
            <a:off x="8648439" y="2278633"/>
            <a:ext cx="12583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5384EDF5-F6AC-CA0B-0AE5-DE86524D3820}"/>
              </a:ext>
            </a:extLst>
          </p:cNvPr>
          <p:cNvSpPr/>
          <p:nvPr/>
        </p:nvSpPr>
        <p:spPr bwMode="gray">
          <a:xfrm>
            <a:off x="8728554" y="2470041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772376E-7BFB-5CEB-4605-52E56E825747}"/>
              </a:ext>
            </a:extLst>
          </p:cNvPr>
          <p:cNvSpPr/>
          <p:nvPr/>
        </p:nvSpPr>
        <p:spPr bwMode="gray">
          <a:xfrm>
            <a:off x="8602719" y="2023527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1B2F00-6B5C-D10E-EA0E-007FA1EA9CC9}"/>
              </a:ext>
            </a:extLst>
          </p:cNvPr>
          <p:cNvSpPr txBox="1"/>
          <p:nvPr/>
        </p:nvSpPr>
        <p:spPr bwMode="gray">
          <a:xfrm>
            <a:off x="7559117" y="2109558"/>
            <a:ext cx="320458" cy="3283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900" dirty="0"/>
              <a:t>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967ACD-0BA2-4D5C-86CA-146F1E0813B9}"/>
              </a:ext>
            </a:extLst>
          </p:cNvPr>
          <p:cNvCxnSpPr>
            <a:cxnSpLocks/>
            <a:stCxn id="35" idx="3"/>
          </p:cNvCxnSpPr>
          <p:nvPr/>
        </p:nvCxnSpPr>
        <p:spPr bwMode="gray">
          <a:xfrm>
            <a:off x="7879575" y="2273748"/>
            <a:ext cx="7527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7BBB387-A31A-F758-1693-033D7D0352CA}"/>
              </a:ext>
            </a:extLst>
          </p:cNvPr>
          <p:cNvSpPr txBox="1"/>
          <p:nvPr/>
        </p:nvSpPr>
        <p:spPr bwMode="gray">
          <a:xfrm>
            <a:off x="8471620" y="2214240"/>
            <a:ext cx="320458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900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F23E3-C2FE-BFCE-E9E5-B5FB35C7049C}"/>
              </a:ext>
            </a:extLst>
          </p:cNvPr>
          <p:cNvSpPr txBox="1"/>
          <p:nvPr/>
        </p:nvSpPr>
        <p:spPr bwMode="gray">
          <a:xfrm>
            <a:off x="8396631" y="1973475"/>
            <a:ext cx="320458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900" dirty="0"/>
              <a:t>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the values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199" y="1929600"/>
            <a:ext cx="4466881" cy="4248150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GB" dirty="0"/>
              <a:t>Example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The assembly config says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A position on SEG_1 aligns with a position on SEG_2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Two options (user must decide)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Output to the user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20B1ED1-F809-11C0-7E81-EDBEA990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62706" y="2492151"/>
            <a:ext cx="5866242" cy="86592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C287D08-8033-0B95-534B-AA0AF2E3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76848" y="1019868"/>
            <a:ext cx="3893067" cy="110636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9848C3C8-BA41-5208-A67D-17A4B98C04B6}"/>
              </a:ext>
            </a:extLst>
          </p:cNvPr>
          <p:cNvSpPr/>
          <p:nvPr/>
        </p:nvSpPr>
        <p:spPr bwMode="gray">
          <a:xfrm>
            <a:off x="8070334" y="247196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B0C3999-85F7-5471-E5EF-AB5C01DC1A0F}"/>
              </a:ext>
            </a:extLst>
          </p:cNvPr>
          <p:cNvCxnSpPr>
            <a:cxnSpLocks/>
            <a:stCxn id="68" idx="2"/>
            <a:endCxn id="66" idx="6"/>
          </p:cNvCxnSpPr>
          <p:nvPr/>
        </p:nvCxnSpPr>
        <p:spPr bwMode="gray">
          <a:xfrm flipH="1">
            <a:off x="8161774" y="2513728"/>
            <a:ext cx="1225001" cy="395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F248FA47-8ECD-0698-1974-522BE9242149}"/>
              </a:ext>
            </a:extLst>
          </p:cNvPr>
          <p:cNvSpPr/>
          <p:nvPr/>
        </p:nvSpPr>
        <p:spPr bwMode="gray">
          <a:xfrm>
            <a:off x="9386775" y="246800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C1F52CE-DD2B-66C6-5BFA-75BDD39573CD}"/>
              </a:ext>
            </a:extLst>
          </p:cNvPr>
          <p:cNvSpPr/>
          <p:nvPr/>
        </p:nvSpPr>
        <p:spPr bwMode="gray">
          <a:xfrm>
            <a:off x="8707284" y="2109558"/>
            <a:ext cx="620543" cy="36589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6CCEB51-9C58-95DF-DB02-00884126413F}"/>
              </a:ext>
            </a:extLst>
          </p:cNvPr>
          <p:cNvSpPr/>
          <p:nvPr/>
        </p:nvSpPr>
        <p:spPr bwMode="gray">
          <a:xfrm>
            <a:off x="7944499" y="202352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F6450B9-17FD-AC7B-D0D7-2F7DA4793133}"/>
              </a:ext>
            </a:extLst>
          </p:cNvPr>
          <p:cNvCxnSpPr>
            <a:cxnSpLocks/>
            <a:stCxn id="72" idx="2"/>
            <a:endCxn id="70" idx="6"/>
          </p:cNvCxnSpPr>
          <p:nvPr/>
        </p:nvCxnSpPr>
        <p:spPr bwMode="gray">
          <a:xfrm flipH="1">
            <a:off x="8035939" y="2069247"/>
            <a:ext cx="1225001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CB481AF-613C-A03C-E24E-5BBA8198F458}"/>
              </a:ext>
            </a:extLst>
          </p:cNvPr>
          <p:cNvSpPr/>
          <p:nvPr/>
        </p:nvSpPr>
        <p:spPr bwMode="gray">
          <a:xfrm>
            <a:off x="9260940" y="202352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692BB96-E902-4315-8A5F-065E1439A12E}"/>
              </a:ext>
            </a:extLst>
          </p:cNvPr>
          <p:cNvCxnSpPr>
            <a:cxnSpLocks/>
          </p:cNvCxnSpPr>
          <p:nvPr/>
        </p:nvCxnSpPr>
        <p:spPr bwMode="gray">
          <a:xfrm>
            <a:off x="9017555" y="1573049"/>
            <a:ext cx="0" cy="135206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53ECEE-2D4B-1C21-F618-F5753CA58E0B}"/>
              </a:ext>
            </a:extLst>
          </p:cNvPr>
          <p:cNvCxnSpPr>
            <a:cxnSpLocks/>
            <a:stCxn id="74" idx="6"/>
          </p:cNvCxnSpPr>
          <p:nvPr/>
        </p:nvCxnSpPr>
        <p:spPr bwMode="gray">
          <a:xfrm>
            <a:off x="8694159" y="2069247"/>
            <a:ext cx="3233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5D9C30-04D1-1013-9C34-F91E79706081}"/>
              </a:ext>
            </a:extLst>
          </p:cNvPr>
          <p:cNvCxnSpPr>
            <a:cxnSpLocks/>
            <a:stCxn id="73" idx="6"/>
          </p:cNvCxnSpPr>
          <p:nvPr/>
        </p:nvCxnSpPr>
        <p:spPr bwMode="gray">
          <a:xfrm>
            <a:off x="8819994" y="2515761"/>
            <a:ext cx="197561" cy="19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B7942E-979A-E7BD-3998-6210B83BB034}"/>
              </a:ext>
            </a:extLst>
          </p:cNvPr>
          <p:cNvSpPr txBox="1"/>
          <p:nvPr/>
        </p:nvSpPr>
        <p:spPr bwMode="gray">
          <a:xfrm>
            <a:off x="7270181" y="2719585"/>
            <a:ext cx="1451293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SEG_1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EAD9B-8D46-340B-C90A-C09726630FEB}"/>
              </a:ext>
            </a:extLst>
          </p:cNvPr>
          <p:cNvSpPr txBox="1"/>
          <p:nvPr/>
        </p:nvSpPr>
        <p:spPr bwMode="gray">
          <a:xfrm>
            <a:off x="9197734" y="1361753"/>
            <a:ext cx="1451293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SEG_2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6EF30-683B-0E5B-2123-7F6E281C59E9}"/>
              </a:ext>
            </a:extLst>
          </p:cNvPr>
          <p:cNvSpPr txBox="1"/>
          <p:nvPr/>
        </p:nvSpPr>
        <p:spPr bwMode="gray">
          <a:xfrm>
            <a:off x="8700868" y="1761843"/>
            <a:ext cx="320458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900" dirty="0"/>
              <a:t>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8FA36-1D9E-AE18-1FFC-DE9F4ECFA80F}"/>
              </a:ext>
            </a:extLst>
          </p:cNvPr>
          <p:cNvSpPr txBox="1"/>
          <p:nvPr/>
        </p:nvSpPr>
        <p:spPr bwMode="gray">
          <a:xfrm>
            <a:off x="8742744" y="2405635"/>
            <a:ext cx="320458" cy="4110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900" dirty="0"/>
              <a:t>Dx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CDA046-09D9-891B-A5D7-D089DBA501C7}"/>
              </a:ext>
            </a:extLst>
          </p:cNvPr>
          <p:cNvCxnSpPr>
            <a:cxnSpLocks/>
          </p:cNvCxnSpPr>
          <p:nvPr/>
        </p:nvCxnSpPr>
        <p:spPr bwMode="gray">
          <a:xfrm>
            <a:off x="8648439" y="2278633"/>
            <a:ext cx="12583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5384EDF5-F6AC-CA0B-0AE5-DE86524D3820}"/>
              </a:ext>
            </a:extLst>
          </p:cNvPr>
          <p:cNvSpPr/>
          <p:nvPr/>
        </p:nvSpPr>
        <p:spPr bwMode="gray">
          <a:xfrm>
            <a:off x="8728554" y="2470041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772376E-7BFB-5CEB-4605-52E56E825747}"/>
              </a:ext>
            </a:extLst>
          </p:cNvPr>
          <p:cNvSpPr/>
          <p:nvPr/>
        </p:nvSpPr>
        <p:spPr bwMode="gray">
          <a:xfrm>
            <a:off x="8602719" y="2023527"/>
            <a:ext cx="91440" cy="91440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1B2F00-6B5C-D10E-EA0E-007FA1EA9CC9}"/>
              </a:ext>
            </a:extLst>
          </p:cNvPr>
          <p:cNvSpPr txBox="1"/>
          <p:nvPr/>
        </p:nvSpPr>
        <p:spPr bwMode="gray">
          <a:xfrm>
            <a:off x="7559117" y="2109558"/>
            <a:ext cx="320458" cy="3283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900" dirty="0"/>
              <a:t>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967ACD-0BA2-4D5C-86CA-146F1E0813B9}"/>
              </a:ext>
            </a:extLst>
          </p:cNvPr>
          <p:cNvCxnSpPr>
            <a:cxnSpLocks/>
            <a:stCxn id="35" idx="3"/>
          </p:cNvCxnSpPr>
          <p:nvPr/>
        </p:nvCxnSpPr>
        <p:spPr bwMode="gray">
          <a:xfrm>
            <a:off x="7879575" y="2273748"/>
            <a:ext cx="7527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88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58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By keeping the points within the segment info structure, I can keep the points connected to each other based on segments they belong to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Builds a sort of web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3434C4-663E-2938-31A6-EE56AAEABAB5}"/>
              </a:ext>
            </a:extLst>
          </p:cNvPr>
          <p:cNvSpPr/>
          <p:nvPr/>
        </p:nvSpPr>
        <p:spPr bwMode="gray">
          <a:xfrm>
            <a:off x="7017473" y="327252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455FA5-1D10-CC81-8337-9090E89CAAED}"/>
              </a:ext>
            </a:extLst>
          </p:cNvPr>
          <p:cNvSpPr/>
          <p:nvPr/>
        </p:nvSpPr>
        <p:spPr bwMode="gray">
          <a:xfrm>
            <a:off x="7494697" y="374242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AD4FF1-037B-E16A-C14E-6DFFD73700BD}"/>
              </a:ext>
            </a:extLst>
          </p:cNvPr>
          <p:cNvSpPr/>
          <p:nvPr/>
        </p:nvSpPr>
        <p:spPr bwMode="gray">
          <a:xfrm>
            <a:off x="8793272" y="383386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1E6897-9C23-9DC4-87D4-53FD56825623}"/>
              </a:ext>
            </a:extLst>
          </p:cNvPr>
          <p:cNvSpPr/>
          <p:nvPr/>
        </p:nvSpPr>
        <p:spPr bwMode="gray">
          <a:xfrm>
            <a:off x="8793272" y="392530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B80FB0-1E6B-0254-06BE-1EC2B36EBAC9}"/>
              </a:ext>
            </a:extLst>
          </p:cNvPr>
          <p:cNvSpPr/>
          <p:nvPr/>
        </p:nvSpPr>
        <p:spPr bwMode="gray">
          <a:xfrm>
            <a:off x="10085497" y="401674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754190-A1A6-9755-13B4-8B78EE66A03D}"/>
              </a:ext>
            </a:extLst>
          </p:cNvPr>
          <p:cNvSpPr/>
          <p:nvPr/>
        </p:nvSpPr>
        <p:spPr bwMode="gray">
          <a:xfrm>
            <a:off x="10704622" y="383386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7588FE-37DF-5D16-8F4C-D15FBC3AF662}"/>
              </a:ext>
            </a:extLst>
          </p:cNvPr>
          <p:cNvSpPr/>
          <p:nvPr/>
        </p:nvSpPr>
        <p:spPr bwMode="gray">
          <a:xfrm>
            <a:off x="10564922" y="449680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C270EC-6E4D-8CFA-824F-2192CA02750B}"/>
              </a:ext>
            </a:extLst>
          </p:cNvPr>
          <p:cNvSpPr/>
          <p:nvPr/>
        </p:nvSpPr>
        <p:spPr bwMode="gray">
          <a:xfrm>
            <a:off x="10658902" y="577829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EC6867-471C-FFBF-3257-7134BC823AF4}"/>
              </a:ext>
            </a:extLst>
          </p:cNvPr>
          <p:cNvSpPr/>
          <p:nvPr/>
        </p:nvSpPr>
        <p:spPr bwMode="gray">
          <a:xfrm>
            <a:off x="10750342" y="5528683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7956AE-0321-B55C-43F0-1A1CD25E308E}"/>
              </a:ext>
            </a:extLst>
          </p:cNvPr>
          <p:cNvCxnSpPr>
            <a:stCxn id="9" idx="5"/>
            <a:endCxn id="10" idx="1"/>
          </p:cNvCxnSpPr>
          <p:nvPr/>
        </p:nvCxnSpPr>
        <p:spPr bwMode="gray">
          <a:xfrm>
            <a:off x="7095522" y="3350577"/>
            <a:ext cx="412566" cy="4052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700199-9FE7-6920-8935-02138D6EFEEC}"/>
              </a:ext>
            </a:extLst>
          </p:cNvPr>
          <p:cNvCxnSpPr>
            <a:stCxn id="10" idx="6"/>
            <a:endCxn id="11" idx="2"/>
          </p:cNvCxnSpPr>
          <p:nvPr/>
        </p:nvCxnSpPr>
        <p:spPr bwMode="gray">
          <a:xfrm>
            <a:off x="7586137" y="3788148"/>
            <a:ext cx="1207135" cy="91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1BA03A-C3C7-38D6-7225-2F6CBC309176}"/>
              </a:ext>
            </a:extLst>
          </p:cNvPr>
          <p:cNvCxnSpPr>
            <a:endCxn id="14" idx="2"/>
          </p:cNvCxnSpPr>
          <p:nvPr/>
        </p:nvCxnSpPr>
        <p:spPr bwMode="gray">
          <a:xfrm>
            <a:off x="8884712" y="3879588"/>
            <a:ext cx="18199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E79572-D144-090A-E063-5A52FC7E8247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 bwMode="gray">
          <a:xfrm>
            <a:off x="8884712" y="3971028"/>
            <a:ext cx="1200785" cy="91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E486E2-E51D-EDDF-DA38-3B039F048FFA}"/>
              </a:ext>
            </a:extLst>
          </p:cNvPr>
          <p:cNvCxnSpPr>
            <a:stCxn id="13" idx="5"/>
            <a:endCxn id="16" idx="1"/>
          </p:cNvCxnSpPr>
          <p:nvPr/>
        </p:nvCxnSpPr>
        <p:spPr bwMode="gray">
          <a:xfrm>
            <a:off x="10163546" y="4094797"/>
            <a:ext cx="414767" cy="4154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C9369C-BFD8-4FFB-32A3-1656CA333FAE}"/>
              </a:ext>
            </a:extLst>
          </p:cNvPr>
          <p:cNvCxnSpPr>
            <a:stCxn id="16" idx="5"/>
            <a:endCxn id="17" idx="0"/>
          </p:cNvCxnSpPr>
          <p:nvPr/>
        </p:nvCxnSpPr>
        <p:spPr bwMode="gray">
          <a:xfrm>
            <a:off x="10642971" y="4574857"/>
            <a:ext cx="61651" cy="12034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905032-A677-D305-471F-A3D3FF141C63}"/>
              </a:ext>
            </a:extLst>
          </p:cNvPr>
          <p:cNvCxnSpPr>
            <a:cxnSpLocks/>
            <a:stCxn id="18" idx="4"/>
          </p:cNvCxnSpPr>
          <p:nvPr/>
        </p:nvCxnSpPr>
        <p:spPr bwMode="gray">
          <a:xfrm>
            <a:off x="10796062" y="5620123"/>
            <a:ext cx="0" cy="6573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7DFAB6-119E-D0A7-FD04-2C68903F9CBA}"/>
              </a:ext>
            </a:extLst>
          </p:cNvPr>
          <p:cNvCxnSpPr>
            <a:cxnSpLocks/>
            <a:stCxn id="9" idx="0"/>
          </p:cNvCxnSpPr>
          <p:nvPr/>
        </p:nvCxnSpPr>
        <p:spPr bwMode="gray">
          <a:xfrm flipV="1">
            <a:off x="7063193" y="2816713"/>
            <a:ext cx="0" cy="4558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421E8DE-86FF-CA66-4C10-D4288369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75" y="2925146"/>
            <a:ext cx="5318621" cy="29480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BAE2456-1217-E38B-94B5-A9ED1DE1C2D9}"/>
              </a:ext>
            </a:extLst>
          </p:cNvPr>
          <p:cNvSpPr/>
          <p:nvPr/>
        </p:nvSpPr>
        <p:spPr bwMode="gray">
          <a:xfrm>
            <a:off x="558600" y="327594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86A733-C532-AEB0-47BA-CA9C166A4A0E}"/>
              </a:ext>
            </a:extLst>
          </p:cNvPr>
          <p:cNvSpPr/>
          <p:nvPr/>
        </p:nvSpPr>
        <p:spPr bwMode="gray">
          <a:xfrm>
            <a:off x="1035824" y="374584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A3684B-908F-ED25-70E2-538555BE918D}"/>
              </a:ext>
            </a:extLst>
          </p:cNvPr>
          <p:cNvSpPr/>
          <p:nvPr/>
        </p:nvSpPr>
        <p:spPr bwMode="gray">
          <a:xfrm>
            <a:off x="2334399" y="383728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ED5BB8-508D-54BD-95C8-BE9B0E66004C}"/>
              </a:ext>
            </a:extLst>
          </p:cNvPr>
          <p:cNvSpPr/>
          <p:nvPr/>
        </p:nvSpPr>
        <p:spPr bwMode="gray">
          <a:xfrm>
            <a:off x="2334399" y="392872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43255D2-FD21-87F5-E0F4-D29FD7086B36}"/>
              </a:ext>
            </a:extLst>
          </p:cNvPr>
          <p:cNvSpPr/>
          <p:nvPr/>
        </p:nvSpPr>
        <p:spPr bwMode="gray">
          <a:xfrm>
            <a:off x="3626624" y="402016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1CFB0D8-C59D-0E22-80FF-CA01BFA510DD}"/>
              </a:ext>
            </a:extLst>
          </p:cNvPr>
          <p:cNvSpPr/>
          <p:nvPr/>
        </p:nvSpPr>
        <p:spPr bwMode="gray">
          <a:xfrm>
            <a:off x="4245749" y="383728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19BC37B-4CCC-F2CA-FDF8-91448EA9C720}"/>
              </a:ext>
            </a:extLst>
          </p:cNvPr>
          <p:cNvSpPr/>
          <p:nvPr/>
        </p:nvSpPr>
        <p:spPr bwMode="gray">
          <a:xfrm>
            <a:off x="4106049" y="450022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F2E393-0FA9-ECA6-2E33-FFC67F906465}"/>
              </a:ext>
            </a:extLst>
          </p:cNvPr>
          <p:cNvSpPr/>
          <p:nvPr/>
        </p:nvSpPr>
        <p:spPr bwMode="gray">
          <a:xfrm>
            <a:off x="4200029" y="578171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37C776F-7668-69CD-AB27-AD6215701A45}"/>
              </a:ext>
            </a:extLst>
          </p:cNvPr>
          <p:cNvSpPr/>
          <p:nvPr/>
        </p:nvSpPr>
        <p:spPr bwMode="gray">
          <a:xfrm>
            <a:off x="4291469" y="5532103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7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Pick a segment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Skip arc segments since they can never be diverts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Iterate through all other segments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Skip arc segments since they can never be diverts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See if a segment’s two points match up with the selected segment’s two points in a way that indicates a divert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A9177-0694-ED84-9AC8-D63FA3DEF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7" r="15931" b="47833"/>
          <a:stretch/>
        </p:blipFill>
        <p:spPr>
          <a:xfrm>
            <a:off x="5989739" y="2765663"/>
            <a:ext cx="3867325" cy="1537889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685486-E8C7-BABF-FC0E-A5F8F103BDD1}"/>
              </a:ext>
            </a:extLst>
          </p:cNvPr>
          <p:cNvSpPr/>
          <p:nvPr/>
        </p:nvSpPr>
        <p:spPr bwMode="gray">
          <a:xfrm>
            <a:off x="6062980" y="358636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9392903-1C2D-3D32-7240-D42ED9AC1CA2}"/>
              </a:ext>
            </a:extLst>
          </p:cNvPr>
          <p:cNvSpPr/>
          <p:nvPr/>
        </p:nvSpPr>
        <p:spPr bwMode="gray">
          <a:xfrm>
            <a:off x="7361555" y="367780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2BA565-F554-A85F-5680-A7DD860B5F53}"/>
              </a:ext>
            </a:extLst>
          </p:cNvPr>
          <p:cNvSpPr/>
          <p:nvPr/>
        </p:nvSpPr>
        <p:spPr bwMode="gray">
          <a:xfrm>
            <a:off x="7361555" y="376924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21A36A-A6FC-C327-4114-0B6A38CE5AFE}"/>
              </a:ext>
            </a:extLst>
          </p:cNvPr>
          <p:cNvSpPr/>
          <p:nvPr/>
        </p:nvSpPr>
        <p:spPr bwMode="gray">
          <a:xfrm>
            <a:off x="8653780" y="386068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465F9E-DFC9-E668-22C2-841F346CA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7" r="15931" b="47833"/>
          <a:stretch/>
        </p:blipFill>
        <p:spPr>
          <a:xfrm>
            <a:off x="5989738" y="1227774"/>
            <a:ext cx="3867325" cy="1537889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4E790269-77AA-0F56-3244-2B902913F472}"/>
              </a:ext>
            </a:extLst>
          </p:cNvPr>
          <p:cNvSpPr/>
          <p:nvPr/>
        </p:nvSpPr>
        <p:spPr bwMode="gray">
          <a:xfrm>
            <a:off x="9272905" y="367780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551F70-6EA9-1FFA-98A0-4A917D3EE6DE}"/>
              </a:ext>
            </a:extLst>
          </p:cNvPr>
          <p:cNvSpPr/>
          <p:nvPr/>
        </p:nvSpPr>
        <p:spPr bwMode="gray">
          <a:xfrm>
            <a:off x="6062979" y="512425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4DE228C-2105-17B2-94B4-4F16FC71EB86}"/>
              </a:ext>
            </a:extLst>
          </p:cNvPr>
          <p:cNvSpPr/>
          <p:nvPr/>
        </p:nvSpPr>
        <p:spPr bwMode="gray">
          <a:xfrm>
            <a:off x="7361554" y="521569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0B8C939-EDE8-D823-85AA-974240990BC4}"/>
              </a:ext>
            </a:extLst>
          </p:cNvPr>
          <p:cNvSpPr/>
          <p:nvPr/>
        </p:nvSpPr>
        <p:spPr bwMode="gray">
          <a:xfrm>
            <a:off x="7361554" y="530713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AF1CA1-1767-67BF-0CB5-90F70A032284}"/>
              </a:ext>
            </a:extLst>
          </p:cNvPr>
          <p:cNvSpPr/>
          <p:nvPr/>
        </p:nvSpPr>
        <p:spPr bwMode="gray">
          <a:xfrm>
            <a:off x="8653779" y="539857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A861672-0EFE-A0B8-D707-E0567EDD14A1}"/>
              </a:ext>
            </a:extLst>
          </p:cNvPr>
          <p:cNvSpPr/>
          <p:nvPr/>
        </p:nvSpPr>
        <p:spPr bwMode="gray">
          <a:xfrm>
            <a:off x="9272904" y="521569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DB9D93-3053-B255-DA93-9F6F75403706}"/>
              </a:ext>
            </a:extLst>
          </p:cNvPr>
          <p:cNvCxnSpPr>
            <a:stCxn id="43" idx="6"/>
            <a:endCxn id="44" idx="2"/>
          </p:cNvCxnSpPr>
          <p:nvPr/>
        </p:nvCxnSpPr>
        <p:spPr bwMode="gray">
          <a:xfrm>
            <a:off x="6154419" y="5169974"/>
            <a:ext cx="1207135" cy="91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E174722-A3EF-04CC-1940-75C277E4FC6C}"/>
              </a:ext>
            </a:extLst>
          </p:cNvPr>
          <p:cNvCxnSpPr>
            <a:stCxn id="44" idx="6"/>
            <a:endCxn id="47" idx="2"/>
          </p:cNvCxnSpPr>
          <p:nvPr/>
        </p:nvCxnSpPr>
        <p:spPr bwMode="gray">
          <a:xfrm>
            <a:off x="7452994" y="5261414"/>
            <a:ext cx="18199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879817-C62D-40E1-6874-990BD5585813}"/>
              </a:ext>
            </a:extLst>
          </p:cNvPr>
          <p:cNvCxnSpPr>
            <a:stCxn id="45" idx="6"/>
            <a:endCxn id="46" idx="2"/>
          </p:cNvCxnSpPr>
          <p:nvPr/>
        </p:nvCxnSpPr>
        <p:spPr bwMode="gray">
          <a:xfrm>
            <a:off x="7452994" y="5352854"/>
            <a:ext cx="1200785" cy="91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7C152EE-1625-7B0C-6001-E3150B7A24AB}"/>
              </a:ext>
            </a:extLst>
          </p:cNvPr>
          <p:cNvSpPr/>
          <p:nvPr/>
        </p:nvSpPr>
        <p:spPr bwMode="gray">
          <a:xfrm>
            <a:off x="6711192" y="5318622"/>
            <a:ext cx="964734" cy="501656"/>
          </a:xfrm>
          <a:custGeom>
            <a:avLst/>
            <a:gdLst>
              <a:gd name="connsiteX0" fmla="*/ 0 w 964734"/>
              <a:gd name="connsiteY0" fmla="*/ 0 h 372679"/>
              <a:gd name="connsiteX1" fmla="*/ 16778 w 964734"/>
              <a:gd name="connsiteY1" fmla="*/ 159391 h 372679"/>
              <a:gd name="connsiteX2" fmla="*/ 25167 w 964734"/>
              <a:gd name="connsiteY2" fmla="*/ 184558 h 372679"/>
              <a:gd name="connsiteX3" fmla="*/ 58723 w 964734"/>
              <a:gd name="connsiteY3" fmla="*/ 218114 h 372679"/>
              <a:gd name="connsiteX4" fmla="*/ 92279 w 964734"/>
              <a:gd name="connsiteY4" fmla="*/ 260059 h 372679"/>
              <a:gd name="connsiteX5" fmla="*/ 243280 w 964734"/>
              <a:gd name="connsiteY5" fmla="*/ 327171 h 372679"/>
              <a:gd name="connsiteX6" fmla="*/ 369115 w 964734"/>
              <a:gd name="connsiteY6" fmla="*/ 343949 h 372679"/>
              <a:gd name="connsiteX7" fmla="*/ 755009 w 964734"/>
              <a:gd name="connsiteY7" fmla="*/ 343949 h 372679"/>
              <a:gd name="connsiteX8" fmla="*/ 822121 w 964734"/>
              <a:gd name="connsiteY8" fmla="*/ 327171 h 372679"/>
              <a:gd name="connsiteX9" fmla="*/ 855677 w 964734"/>
              <a:gd name="connsiteY9" fmla="*/ 302004 h 372679"/>
              <a:gd name="connsiteX10" fmla="*/ 906011 w 964734"/>
              <a:gd name="connsiteY10" fmla="*/ 260059 h 372679"/>
              <a:gd name="connsiteX11" fmla="*/ 939567 w 964734"/>
              <a:gd name="connsiteY11" fmla="*/ 218114 h 372679"/>
              <a:gd name="connsiteX12" fmla="*/ 964734 w 964734"/>
              <a:gd name="connsiteY12" fmla="*/ 192947 h 372679"/>
              <a:gd name="connsiteX0" fmla="*/ 0 w 964734"/>
              <a:gd name="connsiteY0" fmla="*/ 0 h 384754"/>
              <a:gd name="connsiteX1" fmla="*/ 16778 w 964734"/>
              <a:gd name="connsiteY1" fmla="*/ 159391 h 384754"/>
              <a:gd name="connsiteX2" fmla="*/ 25167 w 964734"/>
              <a:gd name="connsiteY2" fmla="*/ 184558 h 384754"/>
              <a:gd name="connsiteX3" fmla="*/ 58723 w 964734"/>
              <a:gd name="connsiteY3" fmla="*/ 218114 h 384754"/>
              <a:gd name="connsiteX4" fmla="*/ 92279 w 964734"/>
              <a:gd name="connsiteY4" fmla="*/ 260059 h 384754"/>
              <a:gd name="connsiteX5" fmla="*/ 243280 w 964734"/>
              <a:gd name="connsiteY5" fmla="*/ 327171 h 384754"/>
              <a:gd name="connsiteX6" fmla="*/ 369115 w 964734"/>
              <a:gd name="connsiteY6" fmla="*/ 365380 h 384754"/>
              <a:gd name="connsiteX7" fmla="*/ 755009 w 964734"/>
              <a:gd name="connsiteY7" fmla="*/ 343949 h 384754"/>
              <a:gd name="connsiteX8" fmla="*/ 822121 w 964734"/>
              <a:gd name="connsiteY8" fmla="*/ 327171 h 384754"/>
              <a:gd name="connsiteX9" fmla="*/ 855677 w 964734"/>
              <a:gd name="connsiteY9" fmla="*/ 302004 h 384754"/>
              <a:gd name="connsiteX10" fmla="*/ 906011 w 964734"/>
              <a:gd name="connsiteY10" fmla="*/ 260059 h 384754"/>
              <a:gd name="connsiteX11" fmla="*/ 939567 w 964734"/>
              <a:gd name="connsiteY11" fmla="*/ 218114 h 384754"/>
              <a:gd name="connsiteX12" fmla="*/ 964734 w 964734"/>
              <a:gd name="connsiteY12" fmla="*/ 192947 h 384754"/>
              <a:gd name="connsiteX0" fmla="*/ 0 w 964734"/>
              <a:gd name="connsiteY0" fmla="*/ 0 h 369791"/>
              <a:gd name="connsiteX1" fmla="*/ 16778 w 964734"/>
              <a:gd name="connsiteY1" fmla="*/ 159391 h 369791"/>
              <a:gd name="connsiteX2" fmla="*/ 25167 w 964734"/>
              <a:gd name="connsiteY2" fmla="*/ 184558 h 369791"/>
              <a:gd name="connsiteX3" fmla="*/ 58723 w 964734"/>
              <a:gd name="connsiteY3" fmla="*/ 218114 h 369791"/>
              <a:gd name="connsiteX4" fmla="*/ 92279 w 964734"/>
              <a:gd name="connsiteY4" fmla="*/ 260059 h 369791"/>
              <a:gd name="connsiteX5" fmla="*/ 243280 w 964734"/>
              <a:gd name="connsiteY5" fmla="*/ 327171 h 369791"/>
              <a:gd name="connsiteX6" fmla="*/ 369115 w 964734"/>
              <a:gd name="connsiteY6" fmla="*/ 365380 h 369791"/>
              <a:gd name="connsiteX7" fmla="*/ 755009 w 964734"/>
              <a:gd name="connsiteY7" fmla="*/ 343949 h 369791"/>
              <a:gd name="connsiteX8" fmla="*/ 822121 w 964734"/>
              <a:gd name="connsiteY8" fmla="*/ 327171 h 369791"/>
              <a:gd name="connsiteX9" fmla="*/ 855677 w 964734"/>
              <a:gd name="connsiteY9" fmla="*/ 302004 h 369791"/>
              <a:gd name="connsiteX10" fmla="*/ 906011 w 964734"/>
              <a:gd name="connsiteY10" fmla="*/ 260059 h 369791"/>
              <a:gd name="connsiteX11" fmla="*/ 939567 w 964734"/>
              <a:gd name="connsiteY11" fmla="*/ 218114 h 369791"/>
              <a:gd name="connsiteX12" fmla="*/ 964734 w 964734"/>
              <a:gd name="connsiteY12" fmla="*/ 192947 h 369791"/>
              <a:gd name="connsiteX0" fmla="*/ 0 w 964734"/>
              <a:gd name="connsiteY0" fmla="*/ 0 h 343949"/>
              <a:gd name="connsiteX1" fmla="*/ 16778 w 964734"/>
              <a:gd name="connsiteY1" fmla="*/ 159391 h 343949"/>
              <a:gd name="connsiteX2" fmla="*/ 25167 w 964734"/>
              <a:gd name="connsiteY2" fmla="*/ 184558 h 343949"/>
              <a:gd name="connsiteX3" fmla="*/ 58723 w 964734"/>
              <a:gd name="connsiteY3" fmla="*/ 218114 h 343949"/>
              <a:gd name="connsiteX4" fmla="*/ 92279 w 964734"/>
              <a:gd name="connsiteY4" fmla="*/ 260059 h 343949"/>
              <a:gd name="connsiteX5" fmla="*/ 243280 w 964734"/>
              <a:gd name="connsiteY5" fmla="*/ 327171 h 343949"/>
              <a:gd name="connsiteX6" fmla="*/ 755009 w 964734"/>
              <a:gd name="connsiteY6" fmla="*/ 343949 h 343949"/>
              <a:gd name="connsiteX7" fmla="*/ 822121 w 964734"/>
              <a:gd name="connsiteY7" fmla="*/ 327171 h 343949"/>
              <a:gd name="connsiteX8" fmla="*/ 855677 w 964734"/>
              <a:gd name="connsiteY8" fmla="*/ 302004 h 343949"/>
              <a:gd name="connsiteX9" fmla="*/ 906011 w 964734"/>
              <a:gd name="connsiteY9" fmla="*/ 260059 h 343949"/>
              <a:gd name="connsiteX10" fmla="*/ 939567 w 964734"/>
              <a:gd name="connsiteY10" fmla="*/ 218114 h 343949"/>
              <a:gd name="connsiteX11" fmla="*/ 964734 w 964734"/>
              <a:gd name="connsiteY11" fmla="*/ 192947 h 343949"/>
              <a:gd name="connsiteX0" fmla="*/ 0 w 964734"/>
              <a:gd name="connsiteY0" fmla="*/ 0 h 344291"/>
              <a:gd name="connsiteX1" fmla="*/ 16778 w 964734"/>
              <a:gd name="connsiteY1" fmla="*/ 159391 h 344291"/>
              <a:gd name="connsiteX2" fmla="*/ 25167 w 964734"/>
              <a:gd name="connsiteY2" fmla="*/ 184558 h 344291"/>
              <a:gd name="connsiteX3" fmla="*/ 58723 w 964734"/>
              <a:gd name="connsiteY3" fmla="*/ 218114 h 344291"/>
              <a:gd name="connsiteX4" fmla="*/ 243280 w 964734"/>
              <a:gd name="connsiteY4" fmla="*/ 327171 h 344291"/>
              <a:gd name="connsiteX5" fmla="*/ 755009 w 964734"/>
              <a:gd name="connsiteY5" fmla="*/ 343949 h 344291"/>
              <a:gd name="connsiteX6" fmla="*/ 822121 w 964734"/>
              <a:gd name="connsiteY6" fmla="*/ 327171 h 344291"/>
              <a:gd name="connsiteX7" fmla="*/ 855677 w 964734"/>
              <a:gd name="connsiteY7" fmla="*/ 302004 h 344291"/>
              <a:gd name="connsiteX8" fmla="*/ 906011 w 964734"/>
              <a:gd name="connsiteY8" fmla="*/ 260059 h 344291"/>
              <a:gd name="connsiteX9" fmla="*/ 939567 w 964734"/>
              <a:gd name="connsiteY9" fmla="*/ 218114 h 344291"/>
              <a:gd name="connsiteX10" fmla="*/ 964734 w 964734"/>
              <a:gd name="connsiteY10" fmla="*/ 192947 h 344291"/>
              <a:gd name="connsiteX0" fmla="*/ 0 w 964734"/>
              <a:gd name="connsiteY0" fmla="*/ 0 h 345710"/>
              <a:gd name="connsiteX1" fmla="*/ 16778 w 964734"/>
              <a:gd name="connsiteY1" fmla="*/ 159391 h 345710"/>
              <a:gd name="connsiteX2" fmla="*/ 25167 w 964734"/>
              <a:gd name="connsiteY2" fmla="*/ 184558 h 345710"/>
              <a:gd name="connsiteX3" fmla="*/ 243280 w 964734"/>
              <a:gd name="connsiteY3" fmla="*/ 327171 h 345710"/>
              <a:gd name="connsiteX4" fmla="*/ 755009 w 964734"/>
              <a:gd name="connsiteY4" fmla="*/ 343949 h 345710"/>
              <a:gd name="connsiteX5" fmla="*/ 822121 w 964734"/>
              <a:gd name="connsiteY5" fmla="*/ 327171 h 345710"/>
              <a:gd name="connsiteX6" fmla="*/ 855677 w 964734"/>
              <a:gd name="connsiteY6" fmla="*/ 302004 h 345710"/>
              <a:gd name="connsiteX7" fmla="*/ 906011 w 964734"/>
              <a:gd name="connsiteY7" fmla="*/ 260059 h 345710"/>
              <a:gd name="connsiteX8" fmla="*/ 939567 w 964734"/>
              <a:gd name="connsiteY8" fmla="*/ 218114 h 345710"/>
              <a:gd name="connsiteX9" fmla="*/ 964734 w 964734"/>
              <a:gd name="connsiteY9" fmla="*/ 192947 h 345710"/>
              <a:gd name="connsiteX0" fmla="*/ 5281 w 970015"/>
              <a:gd name="connsiteY0" fmla="*/ 0 h 347119"/>
              <a:gd name="connsiteX1" fmla="*/ 22059 w 970015"/>
              <a:gd name="connsiteY1" fmla="*/ 159391 h 347119"/>
              <a:gd name="connsiteX2" fmla="*/ 248561 w 970015"/>
              <a:gd name="connsiteY2" fmla="*/ 327171 h 347119"/>
              <a:gd name="connsiteX3" fmla="*/ 760290 w 970015"/>
              <a:gd name="connsiteY3" fmla="*/ 343949 h 347119"/>
              <a:gd name="connsiteX4" fmla="*/ 827402 w 970015"/>
              <a:gd name="connsiteY4" fmla="*/ 327171 h 347119"/>
              <a:gd name="connsiteX5" fmla="*/ 860958 w 970015"/>
              <a:gd name="connsiteY5" fmla="*/ 302004 h 347119"/>
              <a:gd name="connsiteX6" fmla="*/ 911292 w 970015"/>
              <a:gd name="connsiteY6" fmla="*/ 260059 h 347119"/>
              <a:gd name="connsiteX7" fmla="*/ 944848 w 970015"/>
              <a:gd name="connsiteY7" fmla="*/ 218114 h 347119"/>
              <a:gd name="connsiteX8" fmla="*/ 970015 w 970015"/>
              <a:gd name="connsiteY8" fmla="*/ 192947 h 347119"/>
              <a:gd name="connsiteX0" fmla="*/ 5281 w 970015"/>
              <a:gd name="connsiteY0" fmla="*/ 0 h 348805"/>
              <a:gd name="connsiteX1" fmla="*/ 22059 w 970015"/>
              <a:gd name="connsiteY1" fmla="*/ 159391 h 348805"/>
              <a:gd name="connsiteX2" fmla="*/ 248561 w 970015"/>
              <a:gd name="connsiteY2" fmla="*/ 327171 h 348805"/>
              <a:gd name="connsiteX3" fmla="*/ 760290 w 970015"/>
              <a:gd name="connsiteY3" fmla="*/ 343949 h 348805"/>
              <a:gd name="connsiteX4" fmla="*/ 860958 w 970015"/>
              <a:gd name="connsiteY4" fmla="*/ 302004 h 348805"/>
              <a:gd name="connsiteX5" fmla="*/ 911292 w 970015"/>
              <a:gd name="connsiteY5" fmla="*/ 260059 h 348805"/>
              <a:gd name="connsiteX6" fmla="*/ 944848 w 970015"/>
              <a:gd name="connsiteY6" fmla="*/ 218114 h 348805"/>
              <a:gd name="connsiteX7" fmla="*/ 970015 w 970015"/>
              <a:gd name="connsiteY7" fmla="*/ 192947 h 348805"/>
              <a:gd name="connsiteX0" fmla="*/ 5281 w 970015"/>
              <a:gd name="connsiteY0" fmla="*/ 0 h 334880"/>
              <a:gd name="connsiteX1" fmla="*/ 22059 w 970015"/>
              <a:gd name="connsiteY1" fmla="*/ 159391 h 334880"/>
              <a:gd name="connsiteX2" fmla="*/ 248561 w 970015"/>
              <a:gd name="connsiteY2" fmla="*/ 327171 h 334880"/>
              <a:gd name="connsiteX3" fmla="*/ 860958 w 970015"/>
              <a:gd name="connsiteY3" fmla="*/ 302004 h 334880"/>
              <a:gd name="connsiteX4" fmla="*/ 911292 w 970015"/>
              <a:gd name="connsiteY4" fmla="*/ 260059 h 334880"/>
              <a:gd name="connsiteX5" fmla="*/ 944848 w 970015"/>
              <a:gd name="connsiteY5" fmla="*/ 218114 h 334880"/>
              <a:gd name="connsiteX6" fmla="*/ 970015 w 970015"/>
              <a:gd name="connsiteY6" fmla="*/ 192947 h 334880"/>
              <a:gd name="connsiteX0" fmla="*/ 11554 w 976288"/>
              <a:gd name="connsiteY0" fmla="*/ 0 h 451335"/>
              <a:gd name="connsiteX1" fmla="*/ 28332 w 976288"/>
              <a:gd name="connsiteY1" fmla="*/ 159391 h 451335"/>
              <a:gd name="connsiteX2" fmla="*/ 342940 w 976288"/>
              <a:gd name="connsiteY2" fmla="*/ 448615 h 451335"/>
              <a:gd name="connsiteX3" fmla="*/ 867231 w 976288"/>
              <a:gd name="connsiteY3" fmla="*/ 302004 h 451335"/>
              <a:gd name="connsiteX4" fmla="*/ 917565 w 976288"/>
              <a:gd name="connsiteY4" fmla="*/ 260059 h 451335"/>
              <a:gd name="connsiteX5" fmla="*/ 951121 w 976288"/>
              <a:gd name="connsiteY5" fmla="*/ 218114 h 451335"/>
              <a:gd name="connsiteX6" fmla="*/ 976288 w 976288"/>
              <a:gd name="connsiteY6" fmla="*/ 192947 h 451335"/>
              <a:gd name="connsiteX0" fmla="*/ 11554 w 976288"/>
              <a:gd name="connsiteY0" fmla="*/ 0 h 451335"/>
              <a:gd name="connsiteX1" fmla="*/ 28332 w 976288"/>
              <a:gd name="connsiteY1" fmla="*/ 159391 h 451335"/>
              <a:gd name="connsiteX2" fmla="*/ 342940 w 976288"/>
              <a:gd name="connsiteY2" fmla="*/ 448615 h 451335"/>
              <a:gd name="connsiteX3" fmla="*/ 867231 w 976288"/>
              <a:gd name="connsiteY3" fmla="*/ 302004 h 451335"/>
              <a:gd name="connsiteX4" fmla="*/ 917565 w 976288"/>
              <a:gd name="connsiteY4" fmla="*/ 260059 h 451335"/>
              <a:gd name="connsiteX5" fmla="*/ 976288 w 976288"/>
              <a:gd name="connsiteY5" fmla="*/ 192947 h 451335"/>
              <a:gd name="connsiteX0" fmla="*/ 11554 w 976288"/>
              <a:gd name="connsiteY0" fmla="*/ 0 h 451537"/>
              <a:gd name="connsiteX1" fmla="*/ 28332 w 976288"/>
              <a:gd name="connsiteY1" fmla="*/ 159391 h 451537"/>
              <a:gd name="connsiteX2" fmla="*/ 342940 w 976288"/>
              <a:gd name="connsiteY2" fmla="*/ 448615 h 451537"/>
              <a:gd name="connsiteX3" fmla="*/ 867231 w 976288"/>
              <a:gd name="connsiteY3" fmla="*/ 302004 h 451537"/>
              <a:gd name="connsiteX4" fmla="*/ 976288 w 976288"/>
              <a:gd name="connsiteY4" fmla="*/ 192947 h 451537"/>
              <a:gd name="connsiteX0" fmla="*/ 11554 w 976288"/>
              <a:gd name="connsiteY0" fmla="*/ 0 h 448725"/>
              <a:gd name="connsiteX1" fmla="*/ 28332 w 976288"/>
              <a:gd name="connsiteY1" fmla="*/ 159391 h 448725"/>
              <a:gd name="connsiteX2" fmla="*/ 342940 w 976288"/>
              <a:gd name="connsiteY2" fmla="*/ 448615 h 448725"/>
              <a:gd name="connsiteX3" fmla="*/ 976288 w 976288"/>
              <a:gd name="connsiteY3" fmla="*/ 192947 h 448725"/>
              <a:gd name="connsiteX0" fmla="*/ 0 w 964734"/>
              <a:gd name="connsiteY0" fmla="*/ 0 h 451629"/>
              <a:gd name="connsiteX1" fmla="*/ 331386 w 964734"/>
              <a:gd name="connsiteY1" fmla="*/ 448615 h 451629"/>
              <a:gd name="connsiteX2" fmla="*/ 964734 w 964734"/>
              <a:gd name="connsiteY2" fmla="*/ 192947 h 451629"/>
              <a:gd name="connsiteX0" fmla="*/ 0 w 964734"/>
              <a:gd name="connsiteY0" fmla="*/ 0 h 489342"/>
              <a:gd name="connsiteX1" fmla="*/ 405205 w 964734"/>
              <a:gd name="connsiteY1" fmla="*/ 486715 h 489342"/>
              <a:gd name="connsiteX2" fmla="*/ 964734 w 964734"/>
              <a:gd name="connsiteY2" fmla="*/ 192947 h 489342"/>
              <a:gd name="connsiteX0" fmla="*/ 0 w 964734"/>
              <a:gd name="connsiteY0" fmla="*/ 0 h 492020"/>
              <a:gd name="connsiteX1" fmla="*/ 405205 w 964734"/>
              <a:gd name="connsiteY1" fmla="*/ 486715 h 492020"/>
              <a:gd name="connsiteX2" fmla="*/ 964734 w 964734"/>
              <a:gd name="connsiteY2" fmla="*/ 192947 h 492020"/>
              <a:gd name="connsiteX0" fmla="*/ 0 w 964734"/>
              <a:gd name="connsiteY0" fmla="*/ 0 h 501656"/>
              <a:gd name="connsiteX1" fmla="*/ 405205 w 964734"/>
              <a:gd name="connsiteY1" fmla="*/ 486715 h 501656"/>
              <a:gd name="connsiteX2" fmla="*/ 964734 w 964734"/>
              <a:gd name="connsiteY2" fmla="*/ 192947 h 50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734" h="501656">
                <a:moveTo>
                  <a:pt x="0" y="0"/>
                </a:moveTo>
                <a:cubicBezTo>
                  <a:pt x="69039" y="93462"/>
                  <a:pt x="18167" y="398177"/>
                  <a:pt x="405205" y="486715"/>
                </a:cubicBezTo>
                <a:cubicBezTo>
                  <a:pt x="790687" y="574897"/>
                  <a:pt x="832787" y="246211"/>
                  <a:pt x="964734" y="192947"/>
                </a:cubicBezTo>
              </a:path>
            </a:pathLst>
          </a:custGeom>
          <a:noFill/>
          <a:ln w="38100">
            <a:solidFill>
              <a:schemeClr val="bg2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083BD49-A48A-E552-1242-DD6B55DF6E3E}"/>
              </a:ext>
            </a:extLst>
          </p:cNvPr>
          <p:cNvSpPr/>
          <p:nvPr/>
        </p:nvSpPr>
        <p:spPr bwMode="gray">
          <a:xfrm rot="19222542">
            <a:off x="8350472" y="5410448"/>
            <a:ext cx="964734" cy="501656"/>
          </a:xfrm>
          <a:custGeom>
            <a:avLst/>
            <a:gdLst>
              <a:gd name="connsiteX0" fmla="*/ 0 w 964734"/>
              <a:gd name="connsiteY0" fmla="*/ 0 h 372679"/>
              <a:gd name="connsiteX1" fmla="*/ 16778 w 964734"/>
              <a:gd name="connsiteY1" fmla="*/ 159391 h 372679"/>
              <a:gd name="connsiteX2" fmla="*/ 25167 w 964734"/>
              <a:gd name="connsiteY2" fmla="*/ 184558 h 372679"/>
              <a:gd name="connsiteX3" fmla="*/ 58723 w 964734"/>
              <a:gd name="connsiteY3" fmla="*/ 218114 h 372679"/>
              <a:gd name="connsiteX4" fmla="*/ 92279 w 964734"/>
              <a:gd name="connsiteY4" fmla="*/ 260059 h 372679"/>
              <a:gd name="connsiteX5" fmla="*/ 243280 w 964734"/>
              <a:gd name="connsiteY5" fmla="*/ 327171 h 372679"/>
              <a:gd name="connsiteX6" fmla="*/ 369115 w 964734"/>
              <a:gd name="connsiteY6" fmla="*/ 343949 h 372679"/>
              <a:gd name="connsiteX7" fmla="*/ 755009 w 964734"/>
              <a:gd name="connsiteY7" fmla="*/ 343949 h 372679"/>
              <a:gd name="connsiteX8" fmla="*/ 822121 w 964734"/>
              <a:gd name="connsiteY8" fmla="*/ 327171 h 372679"/>
              <a:gd name="connsiteX9" fmla="*/ 855677 w 964734"/>
              <a:gd name="connsiteY9" fmla="*/ 302004 h 372679"/>
              <a:gd name="connsiteX10" fmla="*/ 906011 w 964734"/>
              <a:gd name="connsiteY10" fmla="*/ 260059 h 372679"/>
              <a:gd name="connsiteX11" fmla="*/ 939567 w 964734"/>
              <a:gd name="connsiteY11" fmla="*/ 218114 h 372679"/>
              <a:gd name="connsiteX12" fmla="*/ 964734 w 964734"/>
              <a:gd name="connsiteY12" fmla="*/ 192947 h 372679"/>
              <a:gd name="connsiteX0" fmla="*/ 0 w 964734"/>
              <a:gd name="connsiteY0" fmla="*/ 0 h 384754"/>
              <a:gd name="connsiteX1" fmla="*/ 16778 w 964734"/>
              <a:gd name="connsiteY1" fmla="*/ 159391 h 384754"/>
              <a:gd name="connsiteX2" fmla="*/ 25167 w 964734"/>
              <a:gd name="connsiteY2" fmla="*/ 184558 h 384754"/>
              <a:gd name="connsiteX3" fmla="*/ 58723 w 964734"/>
              <a:gd name="connsiteY3" fmla="*/ 218114 h 384754"/>
              <a:gd name="connsiteX4" fmla="*/ 92279 w 964734"/>
              <a:gd name="connsiteY4" fmla="*/ 260059 h 384754"/>
              <a:gd name="connsiteX5" fmla="*/ 243280 w 964734"/>
              <a:gd name="connsiteY5" fmla="*/ 327171 h 384754"/>
              <a:gd name="connsiteX6" fmla="*/ 369115 w 964734"/>
              <a:gd name="connsiteY6" fmla="*/ 365380 h 384754"/>
              <a:gd name="connsiteX7" fmla="*/ 755009 w 964734"/>
              <a:gd name="connsiteY7" fmla="*/ 343949 h 384754"/>
              <a:gd name="connsiteX8" fmla="*/ 822121 w 964734"/>
              <a:gd name="connsiteY8" fmla="*/ 327171 h 384754"/>
              <a:gd name="connsiteX9" fmla="*/ 855677 w 964734"/>
              <a:gd name="connsiteY9" fmla="*/ 302004 h 384754"/>
              <a:gd name="connsiteX10" fmla="*/ 906011 w 964734"/>
              <a:gd name="connsiteY10" fmla="*/ 260059 h 384754"/>
              <a:gd name="connsiteX11" fmla="*/ 939567 w 964734"/>
              <a:gd name="connsiteY11" fmla="*/ 218114 h 384754"/>
              <a:gd name="connsiteX12" fmla="*/ 964734 w 964734"/>
              <a:gd name="connsiteY12" fmla="*/ 192947 h 384754"/>
              <a:gd name="connsiteX0" fmla="*/ 0 w 964734"/>
              <a:gd name="connsiteY0" fmla="*/ 0 h 369791"/>
              <a:gd name="connsiteX1" fmla="*/ 16778 w 964734"/>
              <a:gd name="connsiteY1" fmla="*/ 159391 h 369791"/>
              <a:gd name="connsiteX2" fmla="*/ 25167 w 964734"/>
              <a:gd name="connsiteY2" fmla="*/ 184558 h 369791"/>
              <a:gd name="connsiteX3" fmla="*/ 58723 w 964734"/>
              <a:gd name="connsiteY3" fmla="*/ 218114 h 369791"/>
              <a:gd name="connsiteX4" fmla="*/ 92279 w 964734"/>
              <a:gd name="connsiteY4" fmla="*/ 260059 h 369791"/>
              <a:gd name="connsiteX5" fmla="*/ 243280 w 964734"/>
              <a:gd name="connsiteY5" fmla="*/ 327171 h 369791"/>
              <a:gd name="connsiteX6" fmla="*/ 369115 w 964734"/>
              <a:gd name="connsiteY6" fmla="*/ 365380 h 369791"/>
              <a:gd name="connsiteX7" fmla="*/ 755009 w 964734"/>
              <a:gd name="connsiteY7" fmla="*/ 343949 h 369791"/>
              <a:gd name="connsiteX8" fmla="*/ 822121 w 964734"/>
              <a:gd name="connsiteY8" fmla="*/ 327171 h 369791"/>
              <a:gd name="connsiteX9" fmla="*/ 855677 w 964734"/>
              <a:gd name="connsiteY9" fmla="*/ 302004 h 369791"/>
              <a:gd name="connsiteX10" fmla="*/ 906011 w 964734"/>
              <a:gd name="connsiteY10" fmla="*/ 260059 h 369791"/>
              <a:gd name="connsiteX11" fmla="*/ 939567 w 964734"/>
              <a:gd name="connsiteY11" fmla="*/ 218114 h 369791"/>
              <a:gd name="connsiteX12" fmla="*/ 964734 w 964734"/>
              <a:gd name="connsiteY12" fmla="*/ 192947 h 369791"/>
              <a:gd name="connsiteX0" fmla="*/ 0 w 964734"/>
              <a:gd name="connsiteY0" fmla="*/ 0 h 343949"/>
              <a:gd name="connsiteX1" fmla="*/ 16778 w 964734"/>
              <a:gd name="connsiteY1" fmla="*/ 159391 h 343949"/>
              <a:gd name="connsiteX2" fmla="*/ 25167 w 964734"/>
              <a:gd name="connsiteY2" fmla="*/ 184558 h 343949"/>
              <a:gd name="connsiteX3" fmla="*/ 58723 w 964734"/>
              <a:gd name="connsiteY3" fmla="*/ 218114 h 343949"/>
              <a:gd name="connsiteX4" fmla="*/ 92279 w 964734"/>
              <a:gd name="connsiteY4" fmla="*/ 260059 h 343949"/>
              <a:gd name="connsiteX5" fmla="*/ 243280 w 964734"/>
              <a:gd name="connsiteY5" fmla="*/ 327171 h 343949"/>
              <a:gd name="connsiteX6" fmla="*/ 755009 w 964734"/>
              <a:gd name="connsiteY6" fmla="*/ 343949 h 343949"/>
              <a:gd name="connsiteX7" fmla="*/ 822121 w 964734"/>
              <a:gd name="connsiteY7" fmla="*/ 327171 h 343949"/>
              <a:gd name="connsiteX8" fmla="*/ 855677 w 964734"/>
              <a:gd name="connsiteY8" fmla="*/ 302004 h 343949"/>
              <a:gd name="connsiteX9" fmla="*/ 906011 w 964734"/>
              <a:gd name="connsiteY9" fmla="*/ 260059 h 343949"/>
              <a:gd name="connsiteX10" fmla="*/ 939567 w 964734"/>
              <a:gd name="connsiteY10" fmla="*/ 218114 h 343949"/>
              <a:gd name="connsiteX11" fmla="*/ 964734 w 964734"/>
              <a:gd name="connsiteY11" fmla="*/ 192947 h 343949"/>
              <a:gd name="connsiteX0" fmla="*/ 0 w 964734"/>
              <a:gd name="connsiteY0" fmla="*/ 0 h 344291"/>
              <a:gd name="connsiteX1" fmla="*/ 16778 w 964734"/>
              <a:gd name="connsiteY1" fmla="*/ 159391 h 344291"/>
              <a:gd name="connsiteX2" fmla="*/ 25167 w 964734"/>
              <a:gd name="connsiteY2" fmla="*/ 184558 h 344291"/>
              <a:gd name="connsiteX3" fmla="*/ 58723 w 964734"/>
              <a:gd name="connsiteY3" fmla="*/ 218114 h 344291"/>
              <a:gd name="connsiteX4" fmla="*/ 243280 w 964734"/>
              <a:gd name="connsiteY4" fmla="*/ 327171 h 344291"/>
              <a:gd name="connsiteX5" fmla="*/ 755009 w 964734"/>
              <a:gd name="connsiteY5" fmla="*/ 343949 h 344291"/>
              <a:gd name="connsiteX6" fmla="*/ 822121 w 964734"/>
              <a:gd name="connsiteY6" fmla="*/ 327171 h 344291"/>
              <a:gd name="connsiteX7" fmla="*/ 855677 w 964734"/>
              <a:gd name="connsiteY7" fmla="*/ 302004 h 344291"/>
              <a:gd name="connsiteX8" fmla="*/ 906011 w 964734"/>
              <a:gd name="connsiteY8" fmla="*/ 260059 h 344291"/>
              <a:gd name="connsiteX9" fmla="*/ 939567 w 964734"/>
              <a:gd name="connsiteY9" fmla="*/ 218114 h 344291"/>
              <a:gd name="connsiteX10" fmla="*/ 964734 w 964734"/>
              <a:gd name="connsiteY10" fmla="*/ 192947 h 344291"/>
              <a:gd name="connsiteX0" fmla="*/ 0 w 964734"/>
              <a:gd name="connsiteY0" fmla="*/ 0 h 345710"/>
              <a:gd name="connsiteX1" fmla="*/ 16778 w 964734"/>
              <a:gd name="connsiteY1" fmla="*/ 159391 h 345710"/>
              <a:gd name="connsiteX2" fmla="*/ 25167 w 964734"/>
              <a:gd name="connsiteY2" fmla="*/ 184558 h 345710"/>
              <a:gd name="connsiteX3" fmla="*/ 243280 w 964734"/>
              <a:gd name="connsiteY3" fmla="*/ 327171 h 345710"/>
              <a:gd name="connsiteX4" fmla="*/ 755009 w 964734"/>
              <a:gd name="connsiteY4" fmla="*/ 343949 h 345710"/>
              <a:gd name="connsiteX5" fmla="*/ 822121 w 964734"/>
              <a:gd name="connsiteY5" fmla="*/ 327171 h 345710"/>
              <a:gd name="connsiteX6" fmla="*/ 855677 w 964734"/>
              <a:gd name="connsiteY6" fmla="*/ 302004 h 345710"/>
              <a:gd name="connsiteX7" fmla="*/ 906011 w 964734"/>
              <a:gd name="connsiteY7" fmla="*/ 260059 h 345710"/>
              <a:gd name="connsiteX8" fmla="*/ 939567 w 964734"/>
              <a:gd name="connsiteY8" fmla="*/ 218114 h 345710"/>
              <a:gd name="connsiteX9" fmla="*/ 964734 w 964734"/>
              <a:gd name="connsiteY9" fmla="*/ 192947 h 345710"/>
              <a:gd name="connsiteX0" fmla="*/ 5281 w 970015"/>
              <a:gd name="connsiteY0" fmla="*/ 0 h 347119"/>
              <a:gd name="connsiteX1" fmla="*/ 22059 w 970015"/>
              <a:gd name="connsiteY1" fmla="*/ 159391 h 347119"/>
              <a:gd name="connsiteX2" fmla="*/ 248561 w 970015"/>
              <a:gd name="connsiteY2" fmla="*/ 327171 h 347119"/>
              <a:gd name="connsiteX3" fmla="*/ 760290 w 970015"/>
              <a:gd name="connsiteY3" fmla="*/ 343949 h 347119"/>
              <a:gd name="connsiteX4" fmla="*/ 827402 w 970015"/>
              <a:gd name="connsiteY4" fmla="*/ 327171 h 347119"/>
              <a:gd name="connsiteX5" fmla="*/ 860958 w 970015"/>
              <a:gd name="connsiteY5" fmla="*/ 302004 h 347119"/>
              <a:gd name="connsiteX6" fmla="*/ 911292 w 970015"/>
              <a:gd name="connsiteY6" fmla="*/ 260059 h 347119"/>
              <a:gd name="connsiteX7" fmla="*/ 944848 w 970015"/>
              <a:gd name="connsiteY7" fmla="*/ 218114 h 347119"/>
              <a:gd name="connsiteX8" fmla="*/ 970015 w 970015"/>
              <a:gd name="connsiteY8" fmla="*/ 192947 h 347119"/>
              <a:gd name="connsiteX0" fmla="*/ 5281 w 970015"/>
              <a:gd name="connsiteY0" fmla="*/ 0 h 348805"/>
              <a:gd name="connsiteX1" fmla="*/ 22059 w 970015"/>
              <a:gd name="connsiteY1" fmla="*/ 159391 h 348805"/>
              <a:gd name="connsiteX2" fmla="*/ 248561 w 970015"/>
              <a:gd name="connsiteY2" fmla="*/ 327171 h 348805"/>
              <a:gd name="connsiteX3" fmla="*/ 760290 w 970015"/>
              <a:gd name="connsiteY3" fmla="*/ 343949 h 348805"/>
              <a:gd name="connsiteX4" fmla="*/ 860958 w 970015"/>
              <a:gd name="connsiteY4" fmla="*/ 302004 h 348805"/>
              <a:gd name="connsiteX5" fmla="*/ 911292 w 970015"/>
              <a:gd name="connsiteY5" fmla="*/ 260059 h 348805"/>
              <a:gd name="connsiteX6" fmla="*/ 944848 w 970015"/>
              <a:gd name="connsiteY6" fmla="*/ 218114 h 348805"/>
              <a:gd name="connsiteX7" fmla="*/ 970015 w 970015"/>
              <a:gd name="connsiteY7" fmla="*/ 192947 h 348805"/>
              <a:gd name="connsiteX0" fmla="*/ 5281 w 970015"/>
              <a:gd name="connsiteY0" fmla="*/ 0 h 334880"/>
              <a:gd name="connsiteX1" fmla="*/ 22059 w 970015"/>
              <a:gd name="connsiteY1" fmla="*/ 159391 h 334880"/>
              <a:gd name="connsiteX2" fmla="*/ 248561 w 970015"/>
              <a:gd name="connsiteY2" fmla="*/ 327171 h 334880"/>
              <a:gd name="connsiteX3" fmla="*/ 860958 w 970015"/>
              <a:gd name="connsiteY3" fmla="*/ 302004 h 334880"/>
              <a:gd name="connsiteX4" fmla="*/ 911292 w 970015"/>
              <a:gd name="connsiteY4" fmla="*/ 260059 h 334880"/>
              <a:gd name="connsiteX5" fmla="*/ 944848 w 970015"/>
              <a:gd name="connsiteY5" fmla="*/ 218114 h 334880"/>
              <a:gd name="connsiteX6" fmla="*/ 970015 w 970015"/>
              <a:gd name="connsiteY6" fmla="*/ 192947 h 334880"/>
              <a:gd name="connsiteX0" fmla="*/ 11554 w 976288"/>
              <a:gd name="connsiteY0" fmla="*/ 0 h 451335"/>
              <a:gd name="connsiteX1" fmla="*/ 28332 w 976288"/>
              <a:gd name="connsiteY1" fmla="*/ 159391 h 451335"/>
              <a:gd name="connsiteX2" fmla="*/ 342940 w 976288"/>
              <a:gd name="connsiteY2" fmla="*/ 448615 h 451335"/>
              <a:gd name="connsiteX3" fmla="*/ 867231 w 976288"/>
              <a:gd name="connsiteY3" fmla="*/ 302004 h 451335"/>
              <a:gd name="connsiteX4" fmla="*/ 917565 w 976288"/>
              <a:gd name="connsiteY4" fmla="*/ 260059 h 451335"/>
              <a:gd name="connsiteX5" fmla="*/ 951121 w 976288"/>
              <a:gd name="connsiteY5" fmla="*/ 218114 h 451335"/>
              <a:gd name="connsiteX6" fmla="*/ 976288 w 976288"/>
              <a:gd name="connsiteY6" fmla="*/ 192947 h 451335"/>
              <a:gd name="connsiteX0" fmla="*/ 11554 w 976288"/>
              <a:gd name="connsiteY0" fmla="*/ 0 h 451335"/>
              <a:gd name="connsiteX1" fmla="*/ 28332 w 976288"/>
              <a:gd name="connsiteY1" fmla="*/ 159391 h 451335"/>
              <a:gd name="connsiteX2" fmla="*/ 342940 w 976288"/>
              <a:gd name="connsiteY2" fmla="*/ 448615 h 451335"/>
              <a:gd name="connsiteX3" fmla="*/ 867231 w 976288"/>
              <a:gd name="connsiteY3" fmla="*/ 302004 h 451335"/>
              <a:gd name="connsiteX4" fmla="*/ 917565 w 976288"/>
              <a:gd name="connsiteY4" fmla="*/ 260059 h 451335"/>
              <a:gd name="connsiteX5" fmla="*/ 976288 w 976288"/>
              <a:gd name="connsiteY5" fmla="*/ 192947 h 451335"/>
              <a:gd name="connsiteX0" fmla="*/ 11554 w 976288"/>
              <a:gd name="connsiteY0" fmla="*/ 0 h 451537"/>
              <a:gd name="connsiteX1" fmla="*/ 28332 w 976288"/>
              <a:gd name="connsiteY1" fmla="*/ 159391 h 451537"/>
              <a:gd name="connsiteX2" fmla="*/ 342940 w 976288"/>
              <a:gd name="connsiteY2" fmla="*/ 448615 h 451537"/>
              <a:gd name="connsiteX3" fmla="*/ 867231 w 976288"/>
              <a:gd name="connsiteY3" fmla="*/ 302004 h 451537"/>
              <a:gd name="connsiteX4" fmla="*/ 976288 w 976288"/>
              <a:gd name="connsiteY4" fmla="*/ 192947 h 451537"/>
              <a:gd name="connsiteX0" fmla="*/ 11554 w 976288"/>
              <a:gd name="connsiteY0" fmla="*/ 0 h 448725"/>
              <a:gd name="connsiteX1" fmla="*/ 28332 w 976288"/>
              <a:gd name="connsiteY1" fmla="*/ 159391 h 448725"/>
              <a:gd name="connsiteX2" fmla="*/ 342940 w 976288"/>
              <a:gd name="connsiteY2" fmla="*/ 448615 h 448725"/>
              <a:gd name="connsiteX3" fmla="*/ 976288 w 976288"/>
              <a:gd name="connsiteY3" fmla="*/ 192947 h 448725"/>
              <a:gd name="connsiteX0" fmla="*/ 0 w 964734"/>
              <a:gd name="connsiteY0" fmla="*/ 0 h 451629"/>
              <a:gd name="connsiteX1" fmla="*/ 331386 w 964734"/>
              <a:gd name="connsiteY1" fmla="*/ 448615 h 451629"/>
              <a:gd name="connsiteX2" fmla="*/ 964734 w 964734"/>
              <a:gd name="connsiteY2" fmla="*/ 192947 h 451629"/>
              <a:gd name="connsiteX0" fmla="*/ 0 w 964734"/>
              <a:gd name="connsiteY0" fmla="*/ 0 h 489342"/>
              <a:gd name="connsiteX1" fmla="*/ 405205 w 964734"/>
              <a:gd name="connsiteY1" fmla="*/ 486715 h 489342"/>
              <a:gd name="connsiteX2" fmla="*/ 964734 w 964734"/>
              <a:gd name="connsiteY2" fmla="*/ 192947 h 489342"/>
              <a:gd name="connsiteX0" fmla="*/ 0 w 964734"/>
              <a:gd name="connsiteY0" fmla="*/ 0 h 492020"/>
              <a:gd name="connsiteX1" fmla="*/ 405205 w 964734"/>
              <a:gd name="connsiteY1" fmla="*/ 486715 h 492020"/>
              <a:gd name="connsiteX2" fmla="*/ 964734 w 964734"/>
              <a:gd name="connsiteY2" fmla="*/ 192947 h 492020"/>
              <a:gd name="connsiteX0" fmla="*/ 0 w 964734"/>
              <a:gd name="connsiteY0" fmla="*/ 0 h 501656"/>
              <a:gd name="connsiteX1" fmla="*/ 405205 w 964734"/>
              <a:gd name="connsiteY1" fmla="*/ 486715 h 501656"/>
              <a:gd name="connsiteX2" fmla="*/ 964734 w 964734"/>
              <a:gd name="connsiteY2" fmla="*/ 192947 h 50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734" h="501656">
                <a:moveTo>
                  <a:pt x="0" y="0"/>
                </a:moveTo>
                <a:cubicBezTo>
                  <a:pt x="69039" y="93462"/>
                  <a:pt x="18167" y="398177"/>
                  <a:pt x="405205" y="486715"/>
                </a:cubicBezTo>
                <a:cubicBezTo>
                  <a:pt x="790687" y="574897"/>
                  <a:pt x="832787" y="246211"/>
                  <a:pt x="964734" y="192947"/>
                </a:cubicBezTo>
              </a:path>
            </a:pathLst>
          </a:custGeom>
          <a:noFill/>
          <a:ln w="38100">
            <a:solidFill>
              <a:schemeClr val="bg2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1378F6EE-747B-8A0B-26D4-80561196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6367" y="5727850"/>
            <a:ext cx="492956" cy="492956"/>
          </a:xfrm>
          <a:prstGeom prst="rect">
            <a:avLst/>
          </a:prstGeom>
        </p:spPr>
      </p:pic>
      <p:pic>
        <p:nvPicPr>
          <p:cNvPr id="62" name="Graphic 61" descr="Checkmark with solid fill">
            <a:extLst>
              <a:ext uri="{FF2B5EF4-FFF2-40B4-BE49-F238E27FC236}">
                <a16:creationId xmlns:a16="http://schemas.microsoft.com/office/drawing/2014/main" id="{14B2B79B-17B1-A313-89D4-96DDEEA9A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15634" y="5759697"/>
            <a:ext cx="492956" cy="4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 happen along flat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 overlap at least 90mm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Multiple of 15mm (+-0.25mm)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Overlaps must be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 be separated by 30mm perpendicular to direction of the shuttle motion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8A7A7F-05EA-2F9C-35E5-EE2CB10535E6}"/>
              </a:ext>
            </a:extLst>
          </p:cNvPr>
          <p:cNvGrpSpPr>
            <a:grpSpLocks noChangeAspect="1"/>
          </p:cNvGrpSpPr>
          <p:nvPr/>
        </p:nvGrpSpPr>
        <p:grpSpPr>
          <a:xfrm>
            <a:off x="7434617" y="980324"/>
            <a:ext cx="2802644" cy="1972602"/>
            <a:chOff x="3656309" y="980323"/>
            <a:chExt cx="6580952" cy="46319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49C2EC-D9BD-5FA5-19F9-D0160247D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0118" y="2747419"/>
              <a:ext cx="4457143" cy="123809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A66C36-84C8-3281-CB34-61BCB813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118" y="1058486"/>
              <a:ext cx="4457143" cy="126666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010DDF-B16F-3120-BB11-643B3F871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6309" y="4532848"/>
              <a:ext cx="6580952" cy="971429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B8BAC35-689D-DA64-2C53-CFC68F8F6D4C}"/>
                </a:ext>
              </a:extLst>
            </p:cNvPr>
            <p:cNvCxnSpPr/>
            <p:nvPr/>
          </p:nvCxnSpPr>
          <p:spPr bwMode="gray">
            <a:xfrm>
              <a:off x="3656309" y="5612235"/>
              <a:ext cx="6580952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C37369-30F8-D578-6462-C706B15C472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227890" y="4097412"/>
              <a:ext cx="1005840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1A6533-9F34-3671-A35F-83B3C3E8BC3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227890" y="980323"/>
              <a:ext cx="1009371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F866500-6BBF-14D7-9330-DF15B92C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56" y="3692447"/>
            <a:ext cx="2802644" cy="41370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45EE59-3D4D-E6D8-E969-550552631BBE}"/>
              </a:ext>
            </a:extLst>
          </p:cNvPr>
          <p:cNvCxnSpPr/>
          <p:nvPr/>
        </p:nvCxnSpPr>
        <p:spPr bwMode="gray">
          <a:xfrm>
            <a:off x="7890556" y="4152128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106A00C-0099-2B14-56F3-18CB7AB7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027" y="4180420"/>
            <a:ext cx="1898173" cy="5394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38859B2-0460-6EE4-A8E4-24823AA04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993" y="3692447"/>
            <a:ext cx="2802644" cy="413704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D611D1-ED81-CA19-B8B4-7AA98960C6FD}"/>
              </a:ext>
            </a:extLst>
          </p:cNvPr>
          <p:cNvCxnSpPr/>
          <p:nvPr/>
        </p:nvCxnSpPr>
        <p:spPr bwMode="gray">
          <a:xfrm>
            <a:off x="4805993" y="4152128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A0595B79-B392-7921-D50D-3B9261D0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99" y="4180420"/>
            <a:ext cx="1898173" cy="5394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91CB539-929C-41A9-A1AD-81D07FDDF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30" y="3682010"/>
            <a:ext cx="2802644" cy="413704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D7C9C6-DB08-0D1F-5E9C-21BE83CD1580}"/>
              </a:ext>
            </a:extLst>
          </p:cNvPr>
          <p:cNvCxnSpPr/>
          <p:nvPr/>
        </p:nvCxnSpPr>
        <p:spPr bwMode="gray">
          <a:xfrm>
            <a:off x="1721430" y="4141691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18FBEEEC-7B9D-CF89-B90A-AC06A2D6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21" y="4169983"/>
            <a:ext cx="1898173" cy="539438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C8228A-8A9D-486A-05AA-8010DC0C4DAD}"/>
              </a:ext>
            </a:extLst>
          </p:cNvPr>
          <p:cNvCxnSpPr>
            <a:cxnSpLocks/>
          </p:cNvCxnSpPr>
          <p:nvPr/>
        </p:nvCxnSpPr>
        <p:spPr bwMode="gray">
          <a:xfrm>
            <a:off x="10263337" y="4152128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52D5CE-1649-741E-85A7-125D65818756}"/>
              </a:ext>
            </a:extLst>
          </p:cNvPr>
          <p:cNvCxnSpPr>
            <a:cxnSpLocks/>
          </p:cNvCxnSpPr>
          <p:nvPr/>
        </p:nvCxnSpPr>
        <p:spPr bwMode="gray">
          <a:xfrm>
            <a:off x="6465709" y="4152128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8E5BB9E-8BF3-5111-9C58-ED5391B95549}"/>
              </a:ext>
            </a:extLst>
          </p:cNvPr>
          <p:cNvCxnSpPr>
            <a:cxnSpLocks/>
          </p:cNvCxnSpPr>
          <p:nvPr/>
        </p:nvCxnSpPr>
        <p:spPr bwMode="gray">
          <a:xfrm>
            <a:off x="2248631" y="4141691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ED652712-3940-A361-7D14-A278A0F9F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30" y="5117825"/>
            <a:ext cx="2802644" cy="413704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A4C9CD-BA34-6A17-A89A-0EA0B60ACADF}"/>
              </a:ext>
            </a:extLst>
          </p:cNvPr>
          <p:cNvCxnSpPr/>
          <p:nvPr/>
        </p:nvCxnSpPr>
        <p:spPr bwMode="gray">
          <a:xfrm>
            <a:off x="1721430" y="5577506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2B191B5F-5C19-21AE-6780-C042F7C29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993" y="5117825"/>
            <a:ext cx="2802644" cy="413704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006E268-7EF7-9AC1-0261-2AF89F75F2F6}"/>
              </a:ext>
            </a:extLst>
          </p:cNvPr>
          <p:cNvCxnSpPr/>
          <p:nvPr/>
        </p:nvCxnSpPr>
        <p:spPr bwMode="gray">
          <a:xfrm>
            <a:off x="4805993" y="5577506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F6CA5536-AA69-D837-53B1-FBA2EA325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56" y="5117825"/>
            <a:ext cx="2802644" cy="413704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952269C-2AC9-1CE1-72A0-142FBAB96812}"/>
              </a:ext>
            </a:extLst>
          </p:cNvPr>
          <p:cNvCxnSpPr/>
          <p:nvPr/>
        </p:nvCxnSpPr>
        <p:spPr bwMode="gray">
          <a:xfrm>
            <a:off x="7890556" y="5577506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880B667A-5527-FBB1-965D-2C7A336D8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0321" y="5648651"/>
            <a:ext cx="2802644" cy="41370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D0F46C0-6EFA-5203-EFC1-81DC82D83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997399" y="5648651"/>
            <a:ext cx="2802644" cy="41370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6A178A8-1A24-6E8D-AE8B-5475CDC42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795027" y="5648652"/>
            <a:ext cx="2802644" cy="413704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442D32-6ABE-88E0-A9E3-6F17AA870DDF}"/>
              </a:ext>
            </a:extLst>
          </p:cNvPr>
          <p:cNvCxnSpPr>
            <a:cxnSpLocks/>
          </p:cNvCxnSpPr>
          <p:nvPr/>
        </p:nvCxnSpPr>
        <p:spPr bwMode="gray">
          <a:xfrm>
            <a:off x="8795027" y="5577506"/>
            <a:ext cx="189817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A3F68A-FD79-580E-9F05-5CD121535A97}"/>
              </a:ext>
            </a:extLst>
          </p:cNvPr>
          <p:cNvCxnSpPr>
            <a:cxnSpLocks/>
          </p:cNvCxnSpPr>
          <p:nvPr/>
        </p:nvCxnSpPr>
        <p:spPr bwMode="gray">
          <a:xfrm>
            <a:off x="4997398" y="5577506"/>
            <a:ext cx="261123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32125E-5D3B-CCE8-6E76-C12C5CDE68E5}"/>
              </a:ext>
            </a:extLst>
          </p:cNvPr>
          <p:cNvCxnSpPr>
            <a:cxnSpLocks/>
          </p:cNvCxnSpPr>
          <p:nvPr/>
        </p:nvCxnSpPr>
        <p:spPr bwMode="gray">
          <a:xfrm>
            <a:off x="1721430" y="5577506"/>
            <a:ext cx="186153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2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4E3858-317B-D332-B8B0-E60D538DA0B5}"/>
              </a:ext>
            </a:extLst>
          </p:cNvPr>
          <p:cNvGrpSpPr/>
          <p:nvPr/>
        </p:nvGrpSpPr>
        <p:grpSpPr>
          <a:xfrm>
            <a:off x="3355468" y="2962890"/>
            <a:ext cx="2802644" cy="468070"/>
            <a:chOff x="7434617" y="2493245"/>
            <a:chExt cx="2802644" cy="4680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85701A-DBE5-66E6-865F-15F79DECE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617" y="2493245"/>
              <a:ext cx="2802644" cy="413704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28FCDE-D6A3-B327-89EE-6F27CE68771A}"/>
                </a:ext>
              </a:extLst>
            </p:cNvPr>
            <p:cNvCxnSpPr/>
            <p:nvPr/>
          </p:nvCxnSpPr>
          <p:spPr bwMode="gray">
            <a:xfrm>
              <a:off x="7434617" y="2961315"/>
              <a:ext cx="28026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simplicity, multi segment diverts will be counted as multiple diverts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I.e. A divert is only two segments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97DC40-EB33-6FAA-D4CE-9C2621406E35}"/>
              </a:ext>
            </a:extLst>
          </p:cNvPr>
          <p:cNvGrpSpPr/>
          <p:nvPr/>
        </p:nvGrpSpPr>
        <p:grpSpPr>
          <a:xfrm>
            <a:off x="558665" y="2969319"/>
            <a:ext cx="2802644" cy="459681"/>
            <a:chOff x="7434617" y="2493245"/>
            <a:chExt cx="2802644" cy="4596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010DDF-B16F-3120-BB11-643B3F871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617" y="2493245"/>
              <a:ext cx="2802644" cy="413704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B8BAC35-689D-DA64-2C53-CFC68F8F6D4C}"/>
                </a:ext>
              </a:extLst>
            </p:cNvPr>
            <p:cNvCxnSpPr/>
            <p:nvPr/>
          </p:nvCxnSpPr>
          <p:spPr bwMode="gray">
            <a:xfrm>
              <a:off x="7434617" y="2952926"/>
              <a:ext cx="28026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809ED4-AC3D-CF02-8A19-CB8F1810D794}"/>
              </a:ext>
            </a:extLst>
          </p:cNvPr>
          <p:cNvGrpSpPr/>
          <p:nvPr/>
        </p:nvGrpSpPr>
        <p:grpSpPr>
          <a:xfrm>
            <a:off x="1463136" y="3428366"/>
            <a:ext cx="1898173" cy="572725"/>
            <a:chOff x="8339088" y="980324"/>
            <a:chExt cx="1898173" cy="5727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A66C36-84C8-3281-CB34-61BCB813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9088" y="1013611"/>
              <a:ext cx="1898173" cy="53943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1A6533-9F34-3671-A35F-83B3C3E8BC3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07398" y="980324"/>
              <a:ext cx="42986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89445A-B47D-E7F5-5716-640EFB9A7E47}"/>
              </a:ext>
            </a:extLst>
          </p:cNvPr>
          <p:cNvGrpSpPr/>
          <p:nvPr/>
        </p:nvGrpSpPr>
        <p:grpSpPr>
          <a:xfrm rot="10800000">
            <a:off x="3327583" y="3434556"/>
            <a:ext cx="1898173" cy="566535"/>
            <a:chOff x="8339088" y="1732881"/>
            <a:chExt cx="1898173" cy="5665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49C2EC-D9BD-5FA5-19F9-D0160247D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9088" y="1732881"/>
              <a:ext cx="1898173" cy="52727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C37369-30F8-D578-6462-C706B15C472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07398" y="2299416"/>
              <a:ext cx="428359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15B9BC-11DB-1661-1CDE-1A6E673A7043}"/>
              </a:ext>
            </a:extLst>
          </p:cNvPr>
          <p:cNvGrpSpPr/>
          <p:nvPr/>
        </p:nvGrpSpPr>
        <p:grpSpPr>
          <a:xfrm>
            <a:off x="1926072" y="4766709"/>
            <a:ext cx="2802644" cy="459681"/>
            <a:chOff x="7434617" y="2493245"/>
            <a:chExt cx="2802644" cy="4596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EBD788E-BA97-A1F1-6AD7-5DFC0EEE9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617" y="2493245"/>
              <a:ext cx="2802644" cy="413704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347A188-1FC3-A213-B974-12C7D3F2DF63}"/>
                </a:ext>
              </a:extLst>
            </p:cNvPr>
            <p:cNvCxnSpPr/>
            <p:nvPr/>
          </p:nvCxnSpPr>
          <p:spPr bwMode="gray">
            <a:xfrm>
              <a:off x="7434617" y="2952926"/>
              <a:ext cx="28026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06586C-92D9-A692-1182-D2244FAA1DD0}"/>
              </a:ext>
            </a:extLst>
          </p:cNvPr>
          <p:cNvGrpSpPr/>
          <p:nvPr/>
        </p:nvGrpSpPr>
        <p:grpSpPr>
          <a:xfrm>
            <a:off x="1463136" y="5225756"/>
            <a:ext cx="1898173" cy="572725"/>
            <a:chOff x="8339088" y="980324"/>
            <a:chExt cx="1898173" cy="57272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DE6A433-C15D-A99A-6730-5D8FDAAC9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9088" y="1013611"/>
              <a:ext cx="1898173" cy="539438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8021392-68EF-60BF-DB6B-A58AE6B86B8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07398" y="980324"/>
              <a:ext cx="42986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3C85F6-0886-1443-517F-BA138E8BF3F3}"/>
              </a:ext>
            </a:extLst>
          </p:cNvPr>
          <p:cNvGrpSpPr/>
          <p:nvPr/>
        </p:nvGrpSpPr>
        <p:grpSpPr>
          <a:xfrm rot="10800000">
            <a:off x="3327583" y="5223557"/>
            <a:ext cx="1898173" cy="574924"/>
            <a:chOff x="8339088" y="1732881"/>
            <a:chExt cx="1898173" cy="5749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385E5E5-AB7E-204D-3BC1-377AD1FA0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9088" y="1732881"/>
              <a:ext cx="1898173" cy="527270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E839AE-4F89-858C-F355-B15DA66BCE4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07398" y="2307805"/>
              <a:ext cx="428359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CC0BD9-B0B4-F074-D827-AB2E6F54C060}"/>
              </a:ext>
            </a:extLst>
          </p:cNvPr>
          <p:cNvCxnSpPr>
            <a:cxnSpLocks/>
          </p:cNvCxnSpPr>
          <p:nvPr/>
        </p:nvCxnSpPr>
        <p:spPr bwMode="gray">
          <a:xfrm>
            <a:off x="2880941" y="3428366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183BD7-0426-6D30-FD76-83534A993609}"/>
              </a:ext>
            </a:extLst>
          </p:cNvPr>
          <p:cNvCxnSpPr>
            <a:cxnSpLocks/>
          </p:cNvCxnSpPr>
          <p:nvPr/>
        </p:nvCxnSpPr>
        <p:spPr bwMode="gray">
          <a:xfrm>
            <a:off x="3349614" y="3428366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6393640-EA85-16C1-6E5B-4949C2B9350D}"/>
              </a:ext>
            </a:extLst>
          </p:cNvPr>
          <p:cNvCxnSpPr>
            <a:cxnSpLocks/>
          </p:cNvCxnSpPr>
          <p:nvPr/>
        </p:nvCxnSpPr>
        <p:spPr bwMode="gray">
          <a:xfrm>
            <a:off x="2884247" y="5225057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6FEAA6-697F-379E-25C7-01DF2B7F8965}"/>
              </a:ext>
            </a:extLst>
          </p:cNvPr>
          <p:cNvCxnSpPr>
            <a:cxnSpLocks/>
          </p:cNvCxnSpPr>
          <p:nvPr/>
        </p:nvCxnSpPr>
        <p:spPr bwMode="gray">
          <a:xfrm>
            <a:off x="3352920" y="5225057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are only 3 segment types that can be used to divert, so there are only 6 unique combinations of two segments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AA – AA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AA – AB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AA – BA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AB – AB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AB – BA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BA – BA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November 17,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37D146F-F6EE-FBC6-7C95-21D5AEBFB522}"/>
              </a:ext>
            </a:extLst>
          </p:cNvPr>
          <p:cNvGrpSpPr/>
          <p:nvPr/>
        </p:nvGrpSpPr>
        <p:grpSpPr>
          <a:xfrm>
            <a:off x="4694678" y="554400"/>
            <a:ext cx="2802644" cy="922976"/>
            <a:chOff x="5225756" y="278319"/>
            <a:chExt cx="2802644" cy="9229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8FD3E5-D2CF-E358-83D0-4CCD7A983952}"/>
                </a:ext>
              </a:extLst>
            </p:cNvPr>
            <p:cNvGrpSpPr/>
            <p:nvPr/>
          </p:nvGrpSpPr>
          <p:grpSpPr>
            <a:xfrm>
              <a:off x="5225756" y="278319"/>
              <a:ext cx="2802644" cy="459681"/>
              <a:chOff x="7434617" y="2493245"/>
              <a:chExt cx="2802644" cy="459681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4F80810-732C-10D3-24CC-EFDEEFAA4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4617" y="2493245"/>
                <a:ext cx="2802644" cy="413704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C523879-11BA-CDBD-47C2-675449D1D759}"/>
                  </a:ext>
                </a:extLst>
              </p:cNvPr>
              <p:cNvCxnSpPr/>
              <p:nvPr/>
            </p:nvCxnSpPr>
            <p:spPr bwMode="gray">
              <a:xfrm>
                <a:off x="7434617" y="2952926"/>
                <a:ext cx="2802644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6732717-EF18-D5DA-28C6-4B2A3ECA8B85}"/>
                </a:ext>
              </a:extLst>
            </p:cNvPr>
            <p:cNvGrpSpPr/>
            <p:nvPr/>
          </p:nvGrpSpPr>
          <p:grpSpPr>
            <a:xfrm rot="10800000">
              <a:off x="5225756" y="741614"/>
              <a:ext cx="2802644" cy="459681"/>
              <a:chOff x="7434617" y="2493245"/>
              <a:chExt cx="2802644" cy="459681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4DB7B95-DBAE-DEB4-3872-04F7AACC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4617" y="2493245"/>
                <a:ext cx="2802644" cy="413704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79C7BBA-E212-8B66-3C53-24F3D296213B}"/>
                  </a:ext>
                </a:extLst>
              </p:cNvPr>
              <p:cNvCxnSpPr/>
              <p:nvPr/>
            </p:nvCxnSpPr>
            <p:spPr bwMode="gray">
              <a:xfrm>
                <a:off x="7434617" y="2952926"/>
                <a:ext cx="2802644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D7DEF8-F8BE-BAE7-569E-A27E0B13792A}"/>
              </a:ext>
            </a:extLst>
          </p:cNvPr>
          <p:cNvGrpSpPr/>
          <p:nvPr/>
        </p:nvGrpSpPr>
        <p:grpSpPr>
          <a:xfrm rot="10800000">
            <a:off x="4694678" y="2522584"/>
            <a:ext cx="2802644" cy="1031948"/>
            <a:chOff x="5225754" y="1583437"/>
            <a:chExt cx="2802644" cy="103194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769238A-5B17-C29A-6B6F-C01DDE0ED0FB}"/>
                </a:ext>
              </a:extLst>
            </p:cNvPr>
            <p:cNvGrpSpPr/>
            <p:nvPr/>
          </p:nvGrpSpPr>
          <p:grpSpPr>
            <a:xfrm rot="10800000">
              <a:off x="5225754" y="2040461"/>
              <a:ext cx="1898173" cy="574924"/>
              <a:chOff x="8339088" y="1732881"/>
              <a:chExt cx="1898173" cy="57492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639EA1C-3992-9289-6262-3F52B57FC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9088" y="1732881"/>
                <a:ext cx="1898173" cy="527270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1546E94-2A5A-789B-4FBF-422197977509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2307805"/>
                <a:ext cx="428359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F69AE89-7D63-5B13-589A-88F8925AE27A}"/>
                </a:ext>
              </a:extLst>
            </p:cNvPr>
            <p:cNvGrpSpPr/>
            <p:nvPr/>
          </p:nvGrpSpPr>
          <p:grpSpPr>
            <a:xfrm>
              <a:off x="5225754" y="1583437"/>
              <a:ext cx="2802644" cy="459681"/>
              <a:chOff x="7434617" y="2493245"/>
              <a:chExt cx="2802644" cy="45968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0BEDD56-604A-87CD-1E18-CA251C104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4617" y="2493245"/>
                <a:ext cx="2802644" cy="413704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051AA29-F172-A9BB-652D-E9E67C48F344}"/>
                  </a:ext>
                </a:extLst>
              </p:cNvPr>
              <p:cNvCxnSpPr/>
              <p:nvPr/>
            </p:nvCxnSpPr>
            <p:spPr bwMode="gray">
              <a:xfrm>
                <a:off x="7434617" y="2952926"/>
                <a:ext cx="2802644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DD8119C-E26E-5A16-BC87-0F862D245CF7}"/>
              </a:ext>
            </a:extLst>
          </p:cNvPr>
          <p:cNvGrpSpPr/>
          <p:nvPr/>
        </p:nvGrpSpPr>
        <p:grpSpPr>
          <a:xfrm rot="10800000">
            <a:off x="4694678" y="4599739"/>
            <a:ext cx="2802644" cy="1032592"/>
            <a:chOff x="5225756" y="3171018"/>
            <a:chExt cx="2802644" cy="10325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C27B418-CC82-BEBF-D3C5-CEBEE0F6B408}"/>
                </a:ext>
              </a:extLst>
            </p:cNvPr>
            <p:cNvGrpSpPr/>
            <p:nvPr/>
          </p:nvGrpSpPr>
          <p:grpSpPr>
            <a:xfrm>
              <a:off x="6130227" y="3630885"/>
              <a:ext cx="1898173" cy="572725"/>
              <a:chOff x="8339088" y="980324"/>
              <a:chExt cx="1898173" cy="57272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B2C3306-1578-CB70-7CDD-F88440A8B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9088" y="1013611"/>
                <a:ext cx="1898173" cy="539438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0D305B0-20D1-7A19-214A-52F679D906F9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980324"/>
                <a:ext cx="429863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C7B452-98D9-5719-5529-138CCD73B5AA}"/>
                </a:ext>
              </a:extLst>
            </p:cNvPr>
            <p:cNvGrpSpPr/>
            <p:nvPr/>
          </p:nvGrpSpPr>
          <p:grpSpPr>
            <a:xfrm>
              <a:off x="5225756" y="3171018"/>
              <a:ext cx="2802644" cy="459681"/>
              <a:chOff x="7434617" y="2493245"/>
              <a:chExt cx="2802644" cy="459681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8AED2ED-CD2E-0B6C-6532-E7D6A51C9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4617" y="2493245"/>
                <a:ext cx="2802644" cy="413704"/>
              </a:xfrm>
              <a:prstGeom prst="rect">
                <a:avLst/>
              </a:prstGeom>
            </p:spPr>
          </p:pic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EBCACB4-FB4E-1EF0-E640-82D89873C9F6}"/>
                  </a:ext>
                </a:extLst>
              </p:cNvPr>
              <p:cNvCxnSpPr/>
              <p:nvPr/>
            </p:nvCxnSpPr>
            <p:spPr bwMode="gray">
              <a:xfrm>
                <a:off x="7434617" y="2952926"/>
                <a:ext cx="2802644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2615B66-DEDD-8D52-832A-4A1CECDBECC8}"/>
              </a:ext>
            </a:extLst>
          </p:cNvPr>
          <p:cNvGrpSpPr/>
          <p:nvPr/>
        </p:nvGrpSpPr>
        <p:grpSpPr>
          <a:xfrm>
            <a:off x="8351479" y="553605"/>
            <a:ext cx="3366483" cy="1149291"/>
            <a:chOff x="8493729" y="274313"/>
            <a:chExt cx="3366483" cy="114929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A4D0CED-4B03-503C-E554-C25B18A25E21}"/>
                </a:ext>
              </a:extLst>
            </p:cNvPr>
            <p:cNvGrpSpPr/>
            <p:nvPr/>
          </p:nvGrpSpPr>
          <p:grpSpPr>
            <a:xfrm rot="10800000">
              <a:off x="9962039" y="848680"/>
              <a:ext cx="1898173" cy="574924"/>
              <a:chOff x="8339088" y="1732881"/>
              <a:chExt cx="1898173" cy="57492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2135FA79-4BE8-C891-F926-9E41D9535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9088" y="1732881"/>
                <a:ext cx="1898173" cy="527270"/>
              </a:xfrm>
              <a:prstGeom prst="rect">
                <a:avLst/>
              </a:prstGeom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2ECD7F-0680-4527-B0F0-F2B05DFF3D85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2307805"/>
                <a:ext cx="428359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FAB9A2D-CC19-E5B0-9346-BAE06F637DE3}"/>
                </a:ext>
              </a:extLst>
            </p:cNvPr>
            <p:cNvGrpSpPr/>
            <p:nvPr/>
          </p:nvGrpSpPr>
          <p:grpSpPr>
            <a:xfrm>
              <a:off x="8493729" y="274313"/>
              <a:ext cx="1898173" cy="574924"/>
              <a:chOff x="8339088" y="1732881"/>
              <a:chExt cx="1898173" cy="574924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0AD58019-3B08-E4A6-C4FE-1B46FDAB1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9088" y="1732881"/>
                <a:ext cx="1898173" cy="527270"/>
              </a:xfrm>
              <a:prstGeom prst="rect">
                <a:avLst/>
              </a:prstGeom>
            </p:spPr>
          </p:pic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9C93582-E5AD-0CA2-2F27-72FB21CB3D21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2307805"/>
                <a:ext cx="428359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1C243A-B223-2900-AC35-091905B9F723}"/>
              </a:ext>
            </a:extLst>
          </p:cNvPr>
          <p:cNvGrpSpPr/>
          <p:nvPr/>
        </p:nvGrpSpPr>
        <p:grpSpPr>
          <a:xfrm rot="10800000">
            <a:off x="9084881" y="2522584"/>
            <a:ext cx="1899679" cy="1151271"/>
            <a:chOff x="8492223" y="1591199"/>
            <a:chExt cx="1899679" cy="115127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A5F9095-784F-7DC2-ADAB-C54D9ADA7E64}"/>
                </a:ext>
              </a:extLst>
            </p:cNvPr>
            <p:cNvGrpSpPr/>
            <p:nvPr/>
          </p:nvGrpSpPr>
          <p:grpSpPr>
            <a:xfrm>
              <a:off x="8493729" y="1591199"/>
              <a:ext cx="1898173" cy="574924"/>
              <a:chOff x="8339088" y="1732881"/>
              <a:chExt cx="1898173" cy="57492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F39C009-6FB5-C68D-C7AF-0CFE2D382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9088" y="1732881"/>
                <a:ext cx="1898173" cy="527270"/>
              </a:xfrm>
              <a:prstGeom prst="rect">
                <a:avLst/>
              </a:prstGeom>
            </p:spPr>
          </p:pic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B60682B-9946-8016-EA41-E7A7BA863031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2307805"/>
                <a:ext cx="428359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09338BC-412F-264D-C416-A28A6B6BF011}"/>
                </a:ext>
              </a:extLst>
            </p:cNvPr>
            <p:cNvGrpSpPr/>
            <p:nvPr/>
          </p:nvGrpSpPr>
          <p:grpSpPr>
            <a:xfrm>
              <a:off x="8492223" y="2169745"/>
              <a:ext cx="1898173" cy="572725"/>
              <a:chOff x="8339088" y="980324"/>
              <a:chExt cx="1898173" cy="572725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76CB3C4-22E7-DCFA-61A2-23911EC11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9088" y="1013611"/>
                <a:ext cx="1898173" cy="539438"/>
              </a:xfrm>
              <a:prstGeom prst="rect">
                <a:avLst/>
              </a:prstGeom>
            </p:spPr>
          </p:pic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01DA2D0-7886-7070-9983-C7AC160A6C9C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980324"/>
                <a:ext cx="429863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576C530-A8EC-2B2B-28D7-4B2B0198D9D1}"/>
              </a:ext>
            </a:extLst>
          </p:cNvPr>
          <p:cNvGrpSpPr/>
          <p:nvPr/>
        </p:nvGrpSpPr>
        <p:grpSpPr>
          <a:xfrm>
            <a:off x="8351479" y="4599739"/>
            <a:ext cx="3366483" cy="1140676"/>
            <a:chOff x="8495317" y="3581689"/>
            <a:chExt cx="3366483" cy="114067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87E9E5C-34F7-57E3-3105-49D758A987C8}"/>
                </a:ext>
              </a:extLst>
            </p:cNvPr>
            <p:cNvGrpSpPr/>
            <p:nvPr/>
          </p:nvGrpSpPr>
          <p:grpSpPr>
            <a:xfrm>
              <a:off x="8495317" y="4149640"/>
              <a:ext cx="1898173" cy="572725"/>
              <a:chOff x="8339088" y="980324"/>
              <a:chExt cx="1898173" cy="572725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D911391-0E0F-A7CC-71AB-D329A2A9E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9088" y="1013611"/>
                <a:ext cx="1898173" cy="539438"/>
              </a:xfrm>
              <a:prstGeom prst="rect">
                <a:avLst/>
              </a:prstGeom>
            </p:spPr>
          </p:pic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18208AA-D921-23A9-6419-A748A790781F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980324"/>
                <a:ext cx="429863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C9AF4F4-13B5-DA12-F28E-89CC2E41DF31}"/>
                </a:ext>
              </a:extLst>
            </p:cNvPr>
            <p:cNvGrpSpPr/>
            <p:nvPr/>
          </p:nvGrpSpPr>
          <p:grpSpPr>
            <a:xfrm rot="10800000">
              <a:off x="9963627" y="3581689"/>
              <a:ext cx="1898173" cy="572725"/>
              <a:chOff x="8339088" y="980324"/>
              <a:chExt cx="1898173" cy="572725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1EB3055-D0CE-11BE-B415-7D48BAD48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9088" y="1013611"/>
                <a:ext cx="1898173" cy="539438"/>
              </a:xfrm>
              <a:prstGeom prst="rect">
                <a:avLst/>
              </a:prstGeom>
            </p:spPr>
          </p:pic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ADF696F-3DAA-D764-E4A0-E3E7705269D0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980324"/>
                <a:ext cx="429863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729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BB Master">
  <a:themeElements>
    <a:clrScheme name="Custom 3">
      <a:dk1>
        <a:srgbClr val="000000"/>
      </a:dk1>
      <a:lt1>
        <a:srgbClr val="FFFFFF"/>
      </a:lt1>
      <a:dk2>
        <a:srgbClr val="FFA947"/>
      </a:dk2>
      <a:lt2>
        <a:srgbClr val="FF8800"/>
      </a:lt2>
      <a:accent1>
        <a:srgbClr val="262626"/>
      </a:accent1>
      <a:accent2>
        <a:srgbClr val="6E6E6E"/>
      </a:accent2>
      <a:accent3>
        <a:srgbClr val="A9A9A9"/>
      </a:accent3>
      <a:accent4>
        <a:srgbClr val="D2D2D2"/>
      </a:accent4>
      <a:accent5>
        <a:srgbClr val="F0F0F0"/>
      </a:accent5>
      <a:accent6>
        <a:srgbClr val="FAFAFA"/>
      </a:accent6>
      <a:hlink>
        <a:srgbClr val="D26E00"/>
      </a:hlink>
      <a:folHlink>
        <a:srgbClr val="FF8800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4"/>
        </a:solidFill>
        <a:ln w="12700">
          <a:solidFill>
            <a:schemeClr val="accent4"/>
          </a:solidFill>
        </a:ln>
      </a:spPr>
      <a:bodyPr rtlCol="0" anchor="ctr"/>
      <a:lstStyle>
        <a:defPPr algn="ctr">
          <a:spcBef>
            <a:spcPts val="6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algn="l">
          <a:spcBef>
            <a:spcPts val="600"/>
          </a:spcBef>
          <a:defRPr sz="1400" dirty="0" smtClean="0"/>
        </a:defPPr>
      </a:lstStyle>
    </a:txDef>
  </a:objectDefaults>
  <a:extraClrSchemeLst/>
  <a:custClrLst>
    <a:custClr name="Blue">
      <a:srgbClr val="004C97"/>
    </a:custClr>
    <a:custClr name="Green">
      <a:srgbClr val="007A33"/>
    </a:custClr>
    <a:custClr name="Yellow">
      <a:srgbClr val="FFD100"/>
    </a:custClr>
    <a:custClr name="Red Grey">
      <a:srgbClr val="817275"/>
    </a:custClr>
    <a:custClr name="Green Grey">
      <a:srgbClr val="6B7173"/>
    </a:custClr>
    <a:custClr name="Blue Grey">
      <a:srgbClr val="5B6F80"/>
    </a:custClr>
    <a:custClr name="Violet Grey">
      <a:srgbClr val="78838E"/>
    </a:custClr>
  </a:custClrLst>
  <a:extLst>
    <a:ext uri="{05A4C25C-085E-4340-85A3-A5531E510DB2}">
      <thm15:themeFamily xmlns:thm15="http://schemas.microsoft.com/office/thememl/2012/main" name="B&amp;R Template.potx" id="{07C85352-057E-4B92-8E70-859E3D43A0E6}" vid="{E2C1B396-3315-4446-9FA5-FD782BF7D264}"/>
    </a:ext>
  </a:extLst>
</a:theme>
</file>

<file path=ppt/theme/theme2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TemplafyFormConfiguration><![CDATA[{"formFields":[],"formDataEntries":[]}]]></TemplafyFormConfiguration>
</file>

<file path=customXml/item2.xml><?xml version="1.0" encoding="utf-8"?>
<TemplafyTemplateConfiguration><![CDATA[{"elementsMetadata":[],"transformationConfigurations":[{"language":"{{DocumentLanguage}}","disableUpdates":false,"type":"proofingLanguage"}],"enableDocumentContentUpdater":true,"version":"2.0"}]]></TemplafyTemplateConfiguration>
</file>

<file path=customXml/itemProps1.xml><?xml version="1.0" encoding="utf-8"?>
<ds:datastoreItem xmlns:ds="http://schemas.openxmlformats.org/officeDocument/2006/customXml" ds:itemID="{88746BAB-2507-4F3A-B16E-ED38367EE530}">
  <ds:schemaRefs/>
</ds:datastoreItem>
</file>

<file path=customXml/itemProps2.xml><?xml version="1.0" encoding="utf-8"?>
<ds:datastoreItem xmlns:ds="http://schemas.openxmlformats.org/officeDocument/2006/customXml" ds:itemID="{D2280EEE-F7B5-4B82-8B3F-6C5291CE43B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B&amp;R Template</Template>
  <TotalTime>0</TotalTime>
  <Words>3059</Words>
  <Application>Microsoft Office PowerPoint</Application>
  <PresentationFormat>Widescreen</PresentationFormat>
  <Paragraphs>663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ABBvoice</vt:lpstr>
      <vt:lpstr>ABBvoice Light</vt:lpstr>
      <vt:lpstr>ABBvoiceOffice</vt:lpstr>
      <vt:lpstr>Arial</vt:lpstr>
      <vt:lpstr>Cambria Math</vt:lpstr>
      <vt:lpstr>ABB Master</vt:lpstr>
      <vt:lpstr>Diverter Math</vt:lpstr>
      <vt:lpstr>Function Blocks</vt:lpstr>
      <vt:lpstr>Start Point and End Point</vt:lpstr>
      <vt:lpstr>Start Point and End Point</vt:lpstr>
      <vt:lpstr>Points</vt:lpstr>
      <vt:lpstr>Concept</vt:lpstr>
      <vt:lpstr>Rules</vt:lpstr>
      <vt:lpstr>Rules</vt:lpstr>
      <vt:lpstr>Types</vt:lpstr>
      <vt:lpstr>Building a “Map”</vt:lpstr>
      <vt:lpstr>Building a “Map”</vt:lpstr>
      <vt:lpstr>Building a “Map”</vt:lpstr>
      <vt:lpstr>Results</vt:lpstr>
      <vt:lpstr>AA-AA Diverts</vt:lpstr>
      <vt:lpstr>AA-AB Diverts</vt:lpstr>
      <vt:lpstr>AA-BA Diverts</vt:lpstr>
      <vt:lpstr>AB-AB Diverts</vt:lpstr>
      <vt:lpstr>AB-BA Diverts</vt:lpstr>
      <vt:lpstr>BA-BA Diverts</vt:lpstr>
      <vt:lpstr>Finding Good Measurement Spots</vt:lpstr>
      <vt:lpstr>Assumptions</vt:lpstr>
      <vt:lpstr>Step 1: Determine Overlap</vt:lpstr>
      <vt:lpstr>AA – AA</vt:lpstr>
      <vt:lpstr>AA – AB</vt:lpstr>
      <vt:lpstr>AA – BA</vt:lpstr>
      <vt:lpstr>AB – AB</vt:lpstr>
      <vt:lpstr>AB – BA</vt:lpstr>
      <vt:lpstr>BA – BA</vt:lpstr>
      <vt:lpstr>Step 2: Determine Middle of Overlap</vt:lpstr>
      <vt:lpstr>AA – AA</vt:lpstr>
      <vt:lpstr>AA – AB</vt:lpstr>
      <vt:lpstr>AA – BA</vt:lpstr>
      <vt:lpstr>AB – AB</vt:lpstr>
      <vt:lpstr>AB – BA</vt:lpstr>
      <vt:lpstr>BA – BA</vt:lpstr>
      <vt:lpstr>Step 3: Determine Center of Divert</vt:lpstr>
      <vt:lpstr>Reminder of Coordinate System</vt:lpstr>
      <vt:lpstr>AA – AA</vt:lpstr>
      <vt:lpstr>AA – AA</vt:lpstr>
      <vt:lpstr>AA – AA</vt:lpstr>
      <vt:lpstr>Output to the User</vt:lpstr>
      <vt:lpstr>What we already have</vt:lpstr>
      <vt:lpstr>Interpreting the values</vt:lpstr>
      <vt:lpstr>Interpreting the values</vt:lpstr>
      <vt:lpstr>Interpreting the values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Diverter Math</dc:title>
  <dc:creator>Jake Neal</dc:creator>
  <cp:lastModifiedBy>Jake Neal</cp:lastModifiedBy>
  <cp:revision>13</cp:revision>
  <dcterms:created xsi:type="dcterms:W3CDTF">2023-08-11T15:18:17Z</dcterms:created>
  <dcterms:modified xsi:type="dcterms:W3CDTF">2023-11-17T16:41:15Z</dcterms:modified>
</cp:coreProperties>
</file>